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7" r:id="rId7"/>
    <p:sldId id="306" r:id="rId8"/>
    <p:sldId id="308" r:id="rId9"/>
    <p:sldId id="309" r:id="rId10"/>
    <p:sldId id="310" r:id="rId11"/>
    <p:sldId id="313" r:id="rId12"/>
    <p:sldId id="316" r:id="rId13"/>
    <p:sldId id="312" r:id="rId14"/>
    <p:sldId id="314" r:id="rId15"/>
    <p:sldId id="318" r:id="rId16"/>
    <p:sldId id="317" r:id="rId17"/>
    <p:sldId id="319" r:id="rId18"/>
    <p:sldId id="320" r:id="rId19"/>
    <p:sldId id="315" r:id="rId20"/>
    <p:sldId id="325" r:id="rId21"/>
    <p:sldId id="326" r:id="rId22"/>
    <p:sldId id="321" r:id="rId23"/>
    <p:sldId id="322" r:id="rId24"/>
    <p:sldId id="327" r:id="rId25"/>
    <p:sldId id="323" r:id="rId26"/>
    <p:sldId id="328" r:id="rId27"/>
    <p:sldId id="329" r:id="rId28"/>
    <p:sldId id="333" r:id="rId29"/>
    <p:sldId id="334" r:id="rId30"/>
    <p:sldId id="335" r:id="rId31"/>
    <p:sldId id="337" r:id="rId32"/>
    <p:sldId id="338" r:id="rId33"/>
    <p:sldId id="339" r:id="rId34"/>
    <p:sldId id="3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tao Zhou" initials="LZ" lastIdx="1" clrIdx="0">
    <p:extLst>
      <p:ext uri="{19B8F6BF-5375-455C-9EA6-DF929625EA0E}">
        <p15:presenceInfo xmlns:p15="http://schemas.microsoft.com/office/powerpoint/2012/main" userId="0babb3053bfb9b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564CD-FB42-42A4-B6A1-A5F9068DB5AA}" v="1466" dt="2021-09-13T00:34:00.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36" y="13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tao Zhou" userId="0babb3053bfb9b82" providerId="LiveId" clId="{08C564CD-FB42-42A4-B6A1-A5F9068DB5AA}"/>
    <pc:docChg chg="undo redo custSel addSld delSld modSld sldOrd">
      <pc:chgData name="Litao Zhou" userId="0babb3053bfb9b82" providerId="LiveId" clId="{08C564CD-FB42-42A4-B6A1-A5F9068DB5AA}" dt="2021-09-13T00:34:00.749" v="5383"/>
      <pc:docMkLst>
        <pc:docMk/>
      </pc:docMkLst>
      <pc:sldChg chg="modSp mod">
        <pc:chgData name="Litao Zhou" userId="0babb3053bfb9b82" providerId="LiveId" clId="{08C564CD-FB42-42A4-B6A1-A5F9068DB5AA}" dt="2021-09-12T00:17:43.900" v="460" actId="1076"/>
        <pc:sldMkLst>
          <pc:docMk/>
          <pc:sldMk cId="193143965" sldId="298"/>
        </pc:sldMkLst>
        <pc:picChg chg="mod">
          <ac:chgData name="Litao Zhou" userId="0babb3053bfb9b82" providerId="LiveId" clId="{08C564CD-FB42-42A4-B6A1-A5F9068DB5AA}" dt="2021-09-12T00:17:43.900" v="460" actId="1076"/>
          <ac:picMkLst>
            <pc:docMk/>
            <pc:sldMk cId="193143965" sldId="298"/>
            <ac:picMk id="4" creationId="{65810330-F0B5-43C9-BC34-094FFB5C0529}"/>
          </ac:picMkLst>
        </pc:picChg>
      </pc:sldChg>
      <pc:sldChg chg="modSp mod">
        <pc:chgData name="Litao Zhou" userId="0babb3053bfb9b82" providerId="LiveId" clId="{08C564CD-FB42-42A4-B6A1-A5F9068DB5AA}" dt="2021-09-12T00:18:00.845" v="461" actId="2711"/>
        <pc:sldMkLst>
          <pc:docMk/>
          <pc:sldMk cId="3186778259" sldId="301"/>
        </pc:sldMkLst>
        <pc:spChg chg="mod">
          <ac:chgData name="Litao Zhou" userId="0babb3053bfb9b82" providerId="LiveId" clId="{08C564CD-FB42-42A4-B6A1-A5F9068DB5AA}" dt="2021-09-12T00:18:00.845" v="461" actId="2711"/>
          <ac:spMkLst>
            <pc:docMk/>
            <pc:sldMk cId="3186778259" sldId="301"/>
            <ac:spMk id="9" creationId="{C3F11BF1-20D6-493D-97F3-C2F1C6ECF90B}"/>
          </ac:spMkLst>
        </pc:spChg>
      </pc:sldChg>
      <pc:sldChg chg="del">
        <pc:chgData name="Litao Zhou" userId="0babb3053bfb9b82" providerId="LiveId" clId="{08C564CD-FB42-42A4-B6A1-A5F9068DB5AA}" dt="2021-09-12T00:22:40.452" v="521" actId="47"/>
        <pc:sldMkLst>
          <pc:docMk/>
          <pc:sldMk cId="2947707147" sldId="302"/>
        </pc:sldMkLst>
      </pc:sldChg>
      <pc:sldChg chg="del">
        <pc:chgData name="Litao Zhou" userId="0babb3053bfb9b82" providerId="LiveId" clId="{08C564CD-FB42-42A4-B6A1-A5F9068DB5AA}" dt="2021-09-12T00:22:44.508" v="522" actId="47"/>
        <pc:sldMkLst>
          <pc:docMk/>
          <pc:sldMk cId="3642840098" sldId="303"/>
        </pc:sldMkLst>
      </pc:sldChg>
      <pc:sldChg chg="del">
        <pc:chgData name="Litao Zhou" userId="0babb3053bfb9b82" providerId="LiveId" clId="{08C564CD-FB42-42A4-B6A1-A5F9068DB5AA}" dt="2021-09-12T00:22:39.445" v="520" actId="47"/>
        <pc:sldMkLst>
          <pc:docMk/>
          <pc:sldMk cId="550446228" sldId="304"/>
        </pc:sldMkLst>
      </pc:sldChg>
      <pc:sldChg chg="del">
        <pc:chgData name="Litao Zhou" userId="0babb3053bfb9b82" providerId="LiveId" clId="{08C564CD-FB42-42A4-B6A1-A5F9068DB5AA}" dt="2021-09-12T00:22:39.445" v="520" actId="47"/>
        <pc:sldMkLst>
          <pc:docMk/>
          <pc:sldMk cId="3009064939" sldId="305"/>
        </pc:sldMkLst>
      </pc:sldChg>
      <pc:sldChg chg="addSp delSp modSp mod delAnim modAnim">
        <pc:chgData name="Litao Zhou" userId="0babb3053bfb9b82" providerId="LiveId" clId="{08C564CD-FB42-42A4-B6A1-A5F9068DB5AA}" dt="2021-09-12T00:18:51.399" v="462"/>
        <pc:sldMkLst>
          <pc:docMk/>
          <pc:sldMk cId="2158767265" sldId="306"/>
        </pc:sldMkLst>
        <pc:spChg chg="del">
          <ac:chgData name="Litao Zhou" userId="0babb3053bfb9b82" providerId="LiveId" clId="{08C564CD-FB42-42A4-B6A1-A5F9068DB5AA}" dt="2021-09-11T23:58:23.534" v="54"/>
          <ac:spMkLst>
            <pc:docMk/>
            <pc:sldMk cId="2158767265" sldId="306"/>
            <ac:spMk id="2" creationId="{DDC19EF4-CF33-480C-B5A5-F6C3C1CB60C9}"/>
          </ac:spMkLst>
        </pc:spChg>
        <pc:spChg chg="mod">
          <ac:chgData name="Litao Zhou" userId="0babb3053bfb9b82" providerId="LiveId" clId="{08C564CD-FB42-42A4-B6A1-A5F9068DB5AA}" dt="2021-09-12T00:11:14.103" v="206" actId="20577"/>
          <ac:spMkLst>
            <pc:docMk/>
            <pc:sldMk cId="2158767265" sldId="306"/>
            <ac:spMk id="3" creationId="{6897B005-368B-423E-A440-AA694C211AEE}"/>
          </ac:spMkLst>
        </pc:spChg>
        <pc:spChg chg="mod">
          <ac:chgData name="Litao Zhou" userId="0babb3053bfb9b82" providerId="LiveId" clId="{08C564CD-FB42-42A4-B6A1-A5F9068DB5AA}" dt="2021-09-12T00:12:50.720" v="440" actId="20577"/>
          <ac:spMkLst>
            <pc:docMk/>
            <pc:sldMk cId="2158767265" sldId="306"/>
            <ac:spMk id="4" creationId="{0F2ECD6B-46E7-40F9-B7CB-48EC91CDD3E5}"/>
          </ac:spMkLst>
        </pc:spChg>
        <pc:spChg chg="add del mod">
          <ac:chgData name="Litao Zhou" userId="0babb3053bfb9b82" providerId="LiveId" clId="{08C564CD-FB42-42A4-B6A1-A5F9068DB5AA}" dt="2021-09-11T23:59:17.548" v="59" actId="22"/>
          <ac:spMkLst>
            <pc:docMk/>
            <pc:sldMk cId="2158767265" sldId="306"/>
            <ac:spMk id="8" creationId="{52CA069A-F11B-4A25-B29E-28E22710C305}"/>
          </ac:spMkLst>
        </pc:spChg>
        <pc:spChg chg="add del mod">
          <ac:chgData name="Litao Zhou" userId="0babb3053bfb9b82" providerId="LiveId" clId="{08C564CD-FB42-42A4-B6A1-A5F9068DB5AA}" dt="2021-09-11T23:59:55.282" v="62"/>
          <ac:spMkLst>
            <pc:docMk/>
            <pc:sldMk cId="2158767265" sldId="306"/>
            <ac:spMk id="12" creationId="{BD1EAD4A-2A81-4F17-990D-69363A68A74F}"/>
          </ac:spMkLst>
        </pc:spChg>
        <pc:spChg chg="add del mod">
          <ac:chgData name="Litao Zhou" userId="0babb3053bfb9b82" providerId="LiveId" clId="{08C564CD-FB42-42A4-B6A1-A5F9068DB5AA}" dt="2021-09-12T00:02:26.203" v="67" actId="22"/>
          <ac:spMkLst>
            <pc:docMk/>
            <pc:sldMk cId="2158767265" sldId="306"/>
            <ac:spMk id="15" creationId="{CA0DCB4D-63A6-4032-894E-70425A59FC34}"/>
          </ac:spMkLst>
        </pc:spChg>
        <pc:spChg chg="add del mod">
          <ac:chgData name="Litao Zhou" userId="0babb3053bfb9b82" providerId="LiveId" clId="{08C564CD-FB42-42A4-B6A1-A5F9068DB5AA}" dt="2021-09-12T00:07:30.202" v="88" actId="22"/>
          <ac:spMkLst>
            <pc:docMk/>
            <pc:sldMk cId="2158767265" sldId="306"/>
            <ac:spMk id="19" creationId="{EB026568-26E0-426F-9281-709136F3B42B}"/>
          </ac:spMkLst>
        </pc:spChg>
        <pc:picChg chg="add del mod">
          <ac:chgData name="Litao Zhou" userId="0babb3053bfb9b82" providerId="LiveId" clId="{08C564CD-FB42-42A4-B6A1-A5F9068DB5AA}" dt="2021-09-11T23:58:31.782" v="58" actId="478"/>
          <ac:picMkLst>
            <pc:docMk/>
            <pc:sldMk cId="2158767265" sldId="306"/>
            <ac:picMk id="6" creationId="{DAD16233-661F-44EA-A80C-5C2A5EB3DFA1}"/>
          </ac:picMkLst>
        </pc:picChg>
        <pc:picChg chg="add del mod ord modCrop">
          <ac:chgData name="Litao Zhou" userId="0babb3053bfb9b82" providerId="LiveId" clId="{08C564CD-FB42-42A4-B6A1-A5F9068DB5AA}" dt="2021-09-11T23:59:22.133" v="61" actId="478"/>
          <ac:picMkLst>
            <pc:docMk/>
            <pc:sldMk cId="2158767265" sldId="306"/>
            <ac:picMk id="10" creationId="{48E3DF47-FDE0-4A53-9805-2ED22775591E}"/>
          </ac:picMkLst>
        </pc:picChg>
        <pc:picChg chg="add del mod modCrop">
          <ac:chgData name="Litao Zhou" userId="0babb3053bfb9b82" providerId="LiveId" clId="{08C564CD-FB42-42A4-B6A1-A5F9068DB5AA}" dt="2021-09-12T00:00:10.397" v="66" actId="478"/>
          <ac:picMkLst>
            <pc:docMk/>
            <pc:sldMk cId="2158767265" sldId="306"/>
            <ac:picMk id="13" creationId="{61AF50EA-9B21-405A-842E-126F51ED0AF9}"/>
          </ac:picMkLst>
        </pc:picChg>
        <pc:picChg chg="add del mod ord modCrop">
          <ac:chgData name="Litao Zhou" userId="0babb3053bfb9b82" providerId="LiveId" clId="{08C564CD-FB42-42A4-B6A1-A5F9068DB5AA}" dt="2021-09-12T00:02:52.601" v="73" actId="478"/>
          <ac:picMkLst>
            <pc:docMk/>
            <pc:sldMk cId="2158767265" sldId="306"/>
            <ac:picMk id="17" creationId="{D5E58B95-04FA-41A9-B5A8-6728B4F8E375}"/>
          </ac:picMkLst>
        </pc:picChg>
        <pc:picChg chg="add del mod">
          <ac:chgData name="Litao Zhou" userId="0babb3053bfb9b82" providerId="LiveId" clId="{08C564CD-FB42-42A4-B6A1-A5F9068DB5AA}" dt="2021-09-12T00:06:39.603" v="82" actId="478"/>
          <ac:picMkLst>
            <pc:docMk/>
            <pc:sldMk cId="2158767265" sldId="306"/>
            <ac:picMk id="21" creationId="{A97AA4C0-6DE8-4FC1-AE9A-4C25ADC81462}"/>
          </ac:picMkLst>
        </pc:picChg>
        <pc:picChg chg="add del mod">
          <ac:chgData name="Litao Zhou" userId="0babb3053bfb9b82" providerId="LiveId" clId="{08C564CD-FB42-42A4-B6A1-A5F9068DB5AA}" dt="2021-09-12T00:08:31.033" v="101" actId="478"/>
          <ac:picMkLst>
            <pc:docMk/>
            <pc:sldMk cId="2158767265" sldId="306"/>
            <ac:picMk id="22" creationId="{DBBC78E2-0914-4A39-A62D-83BC31DA2E5D}"/>
          </ac:picMkLst>
        </pc:picChg>
        <pc:picChg chg="add mod ord modCrop">
          <ac:chgData name="Litao Zhou" userId="0babb3053bfb9b82" providerId="LiveId" clId="{08C564CD-FB42-42A4-B6A1-A5F9068DB5AA}" dt="2021-09-12T00:07:57.722" v="95" actId="1076"/>
          <ac:picMkLst>
            <pc:docMk/>
            <pc:sldMk cId="2158767265" sldId="306"/>
            <ac:picMk id="24" creationId="{37DCA7A8-E6D5-4A01-942F-A8665FB254BE}"/>
          </ac:picMkLst>
        </pc:picChg>
        <pc:picChg chg="add del mod">
          <ac:chgData name="Litao Zhou" userId="0babb3053bfb9b82" providerId="LiveId" clId="{08C564CD-FB42-42A4-B6A1-A5F9068DB5AA}" dt="2021-09-12T00:14:26.073" v="442" actId="478"/>
          <ac:picMkLst>
            <pc:docMk/>
            <pc:sldMk cId="2158767265" sldId="306"/>
            <ac:picMk id="25" creationId="{AF884273-1E23-4FA9-9295-775949AFC77E}"/>
          </ac:picMkLst>
        </pc:picChg>
        <pc:picChg chg="add mod">
          <ac:chgData name="Litao Zhou" userId="0babb3053bfb9b82" providerId="LiveId" clId="{08C564CD-FB42-42A4-B6A1-A5F9068DB5AA}" dt="2021-09-12T00:14:54.673" v="447" actId="1076"/>
          <ac:picMkLst>
            <pc:docMk/>
            <pc:sldMk cId="2158767265" sldId="306"/>
            <ac:picMk id="26" creationId="{3F9CE51F-B313-47D3-9E75-9D27E1E36F52}"/>
          </ac:picMkLst>
        </pc:picChg>
        <pc:picChg chg="add mod">
          <ac:chgData name="Litao Zhou" userId="0babb3053bfb9b82" providerId="LiveId" clId="{08C564CD-FB42-42A4-B6A1-A5F9068DB5AA}" dt="2021-09-12T00:17:06.763" v="458" actId="14100"/>
          <ac:picMkLst>
            <pc:docMk/>
            <pc:sldMk cId="2158767265" sldId="306"/>
            <ac:picMk id="27" creationId="{2E12F6B0-929A-4A1F-BE7C-019C36623CC8}"/>
          </ac:picMkLst>
        </pc:picChg>
      </pc:sldChg>
      <pc:sldChg chg="modAnim">
        <pc:chgData name="Litao Zhou" userId="0babb3053bfb9b82" providerId="LiveId" clId="{08C564CD-FB42-42A4-B6A1-A5F9068DB5AA}" dt="2021-09-12T00:16:21.855" v="452"/>
        <pc:sldMkLst>
          <pc:docMk/>
          <pc:sldMk cId="3899982329" sldId="307"/>
        </pc:sldMkLst>
      </pc:sldChg>
      <pc:sldChg chg="addSp delSp modSp add del mod delAnim">
        <pc:chgData name="Litao Zhou" userId="0babb3053bfb9b82" providerId="LiveId" clId="{08C564CD-FB42-42A4-B6A1-A5F9068DB5AA}" dt="2021-09-12T00:15:58.875" v="449" actId="47"/>
        <pc:sldMkLst>
          <pc:docMk/>
          <pc:sldMk cId="1234162038" sldId="308"/>
        </pc:sldMkLst>
        <pc:spChg chg="mod">
          <ac:chgData name="Litao Zhou" userId="0babb3053bfb9b82" providerId="LiveId" clId="{08C564CD-FB42-42A4-B6A1-A5F9068DB5AA}" dt="2021-09-11T23:57:02.498" v="29" actId="20577"/>
          <ac:spMkLst>
            <pc:docMk/>
            <pc:sldMk cId="1234162038" sldId="308"/>
            <ac:spMk id="3" creationId="{50DED8F7-17F1-4A24-A251-50E60991B53F}"/>
          </ac:spMkLst>
        </pc:spChg>
        <pc:spChg chg="mod">
          <ac:chgData name="Litao Zhou" userId="0babb3053bfb9b82" providerId="LiveId" clId="{08C564CD-FB42-42A4-B6A1-A5F9068DB5AA}" dt="2021-09-11T23:56:58.318" v="27" actId="20577"/>
          <ac:spMkLst>
            <pc:docMk/>
            <pc:sldMk cId="1234162038" sldId="308"/>
            <ac:spMk id="4" creationId="{37A7660E-3942-4E00-9EBE-10B689BFACAB}"/>
          </ac:spMkLst>
        </pc:spChg>
        <pc:spChg chg="add mod">
          <ac:chgData name="Litao Zhou" userId="0babb3053bfb9b82" providerId="LiveId" clId="{08C564CD-FB42-42A4-B6A1-A5F9068DB5AA}" dt="2021-09-11T23:57:07.629" v="31" actId="478"/>
          <ac:spMkLst>
            <pc:docMk/>
            <pc:sldMk cId="1234162038" sldId="308"/>
            <ac:spMk id="5" creationId="{0A8C6C2F-7899-4878-8AAF-4CCE1706FD29}"/>
          </ac:spMkLst>
        </pc:spChg>
        <pc:spChg chg="del">
          <ac:chgData name="Litao Zhou" userId="0babb3053bfb9b82" providerId="LiveId" clId="{08C564CD-FB42-42A4-B6A1-A5F9068DB5AA}" dt="2021-09-11T23:57:06.444" v="30" actId="478"/>
          <ac:spMkLst>
            <pc:docMk/>
            <pc:sldMk cId="1234162038" sldId="308"/>
            <ac:spMk id="21" creationId="{E716FE26-C36E-4D8A-99A6-D3DC71DF16DB}"/>
          </ac:spMkLst>
        </pc:spChg>
        <pc:picChg chg="del">
          <ac:chgData name="Litao Zhou" userId="0babb3053bfb9b82" providerId="LiveId" clId="{08C564CD-FB42-42A4-B6A1-A5F9068DB5AA}" dt="2021-09-11T23:57:07.629" v="31" actId="478"/>
          <ac:picMkLst>
            <pc:docMk/>
            <pc:sldMk cId="1234162038" sldId="308"/>
            <ac:picMk id="10" creationId="{C9E2ACEE-8C89-48E5-9351-ED87B5F87806}"/>
          </ac:picMkLst>
        </pc:picChg>
        <pc:picChg chg="del">
          <ac:chgData name="Litao Zhou" userId="0babb3053bfb9b82" providerId="LiveId" clId="{08C564CD-FB42-42A4-B6A1-A5F9068DB5AA}" dt="2021-09-11T23:57:06.444" v="30" actId="478"/>
          <ac:picMkLst>
            <pc:docMk/>
            <pc:sldMk cId="1234162038" sldId="308"/>
            <ac:picMk id="20" creationId="{5CBC912B-4E08-469C-81A8-A73A6473A546}"/>
          </ac:picMkLst>
        </pc:picChg>
        <pc:cxnChg chg="del">
          <ac:chgData name="Litao Zhou" userId="0babb3053bfb9b82" providerId="LiveId" clId="{08C564CD-FB42-42A4-B6A1-A5F9068DB5AA}" dt="2021-09-11T23:57:06.444" v="30" actId="478"/>
          <ac:cxnSpMkLst>
            <pc:docMk/>
            <pc:sldMk cId="1234162038" sldId="308"/>
            <ac:cxnSpMk id="16" creationId="{D9827C6D-5545-4477-B68B-2B95A0C82B51}"/>
          </ac:cxnSpMkLst>
        </pc:cxnChg>
        <pc:cxnChg chg="del">
          <ac:chgData name="Litao Zhou" userId="0babb3053bfb9b82" providerId="LiveId" clId="{08C564CD-FB42-42A4-B6A1-A5F9068DB5AA}" dt="2021-09-11T23:57:06.444" v="30" actId="478"/>
          <ac:cxnSpMkLst>
            <pc:docMk/>
            <pc:sldMk cId="1234162038" sldId="308"/>
            <ac:cxnSpMk id="18" creationId="{44548526-AD9F-4188-BAF2-EB0F5D165204}"/>
          </ac:cxnSpMkLst>
        </pc:cxnChg>
      </pc:sldChg>
      <pc:sldChg chg="addSp delSp modSp add mod delAnim modAnim">
        <pc:chgData name="Litao Zhou" userId="0babb3053bfb9b82" providerId="LiveId" clId="{08C564CD-FB42-42A4-B6A1-A5F9068DB5AA}" dt="2021-09-12T00:40:59.285" v="678" actId="1076"/>
        <pc:sldMkLst>
          <pc:docMk/>
          <pc:sldMk cId="4264332891" sldId="308"/>
        </pc:sldMkLst>
        <pc:spChg chg="mod">
          <ac:chgData name="Litao Zhou" userId="0babb3053bfb9b82" providerId="LiveId" clId="{08C564CD-FB42-42A4-B6A1-A5F9068DB5AA}" dt="2021-09-12T00:22:21.619" v="519" actId="20577"/>
          <ac:spMkLst>
            <pc:docMk/>
            <pc:sldMk cId="4264332891" sldId="308"/>
            <ac:spMk id="3" creationId="{6897B005-368B-423E-A440-AA694C211AEE}"/>
          </ac:spMkLst>
        </pc:spChg>
        <pc:spChg chg="mod">
          <ac:chgData name="Litao Zhou" userId="0babb3053bfb9b82" providerId="LiveId" clId="{08C564CD-FB42-42A4-B6A1-A5F9068DB5AA}" dt="2021-09-12T00:20:18.364" v="509" actId="20577"/>
          <ac:spMkLst>
            <pc:docMk/>
            <pc:sldMk cId="4264332891" sldId="308"/>
            <ac:spMk id="4" creationId="{0F2ECD6B-46E7-40F9-B7CB-48EC91CDD3E5}"/>
          </ac:spMkLst>
        </pc:spChg>
        <pc:spChg chg="add del mod">
          <ac:chgData name="Litao Zhou" userId="0babb3053bfb9b82" providerId="LiveId" clId="{08C564CD-FB42-42A4-B6A1-A5F9068DB5AA}" dt="2021-09-12T00:21:55.781" v="513" actId="22"/>
          <ac:spMkLst>
            <pc:docMk/>
            <pc:sldMk cId="4264332891" sldId="308"/>
            <ac:spMk id="5" creationId="{AFEE3DE2-4BDA-41B7-88B8-65EDB3FE1562}"/>
          </ac:spMkLst>
        </pc:spChg>
        <pc:spChg chg="add mod">
          <ac:chgData name="Litao Zhou" userId="0babb3053bfb9b82" providerId="LiveId" clId="{08C564CD-FB42-42A4-B6A1-A5F9068DB5AA}" dt="2021-09-12T00:29:14.180" v="591" actId="207"/>
          <ac:spMkLst>
            <pc:docMk/>
            <pc:sldMk cId="4264332891" sldId="308"/>
            <ac:spMk id="20" creationId="{BD91EFD7-2536-4379-A2BA-139E794BE4DD}"/>
          </ac:spMkLst>
        </pc:spChg>
        <pc:spChg chg="add mod">
          <ac:chgData name="Litao Zhou" userId="0babb3053bfb9b82" providerId="LiveId" clId="{08C564CD-FB42-42A4-B6A1-A5F9068DB5AA}" dt="2021-09-12T00:29:14.180" v="591" actId="207"/>
          <ac:spMkLst>
            <pc:docMk/>
            <pc:sldMk cId="4264332891" sldId="308"/>
            <ac:spMk id="25" creationId="{68A32AC1-F7D1-43C2-9184-C248C87051B8}"/>
          </ac:spMkLst>
        </pc:spChg>
        <pc:spChg chg="add mod">
          <ac:chgData name="Litao Zhou" userId="0babb3053bfb9b82" providerId="LiveId" clId="{08C564CD-FB42-42A4-B6A1-A5F9068DB5AA}" dt="2021-09-12T00:29:14.180" v="591" actId="207"/>
          <ac:spMkLst>
            <pc:docMk/>
            <pc:sldMk cId="4264332891" sldId="308"/>
            <ac:spMk id="28" creationId="{5045FFF6-9332-4A3B-A1A7-D8C291CEE43E}"/>
          </ac:spMkLst>
        </pc:spChg>
        <pc:spChg chg="add mod">
          <ac:chgData name="Litao Zhou" userId="0babb3053bfb9b82" providerId="LiveId" clId="{08C564CD-FB42-42A4-B6A1-A5F9068DB5AA}" dt="2021-09-12T00:29:14.180" v="591" actId="207"/>
          <ac:spMkLst>
            <pc:docMk/>
            <pc:sldMk cId="4264332891" sldId="308"/>
            <ac:spMk id="29" creationId="{2A8E07B2-7407-407A-8571-84AF7DA3D6A2}"/>
          </ac:spMkLst>
        </pc:spChg>
        <pc:spChg chg="add mod">
          <ac:chgData name="Litao Zhou" userId="0babb3053bfb9b82" providerId="LiveId" clId="{08C564CD-FB42-42A4-B6A1-A5F9068DB5AA}" dt="2021-09-12T00:40:59.285" v="678" actId="1076"/>
          <ac:spMkLst>
            <pc:docMk/>
            <pc:sldMk cId="4264332891" sldId="308"/>
            <ac:spMk id="34" creationId="{FEE667B0-2B28-47DA-80AA-BFEEFDB02A25}"/>
          </ac:spMkLst>
        </pc:spChg>
        <pc:grpChg chg="mod">
          <ac:chgData name="Litao Zhou" userId="0babb3053bfb9b82" providerId="LiveId" clId="{08C564CD-FB42-42A4-B6A1-A5F9068DB5AA}" dt="2021-09-12T00:25:42.332" v="554"/>
          <ac:grpSpMkLst>
            <pc:docMk/>
            <pc:sldMk cId="4264332891" sldId="308"/>
            <ac:grpSpMk id="19" creationId="{625581CE-5D44-4913-B919-C143DB71AC18}"/>
          </ac:grpSpMkLst>
        </pc:grpChg>
        <pc:picChg chg="add del mod ord modCrop">
          <ac:chgData name="Litao Zhou" userId="0babb3053bfb9b82" providerId="LiveId" clId="{08C564CD-FB42-42A4-B6A1-A5F9068DB5AA}" dt="2021-09-12T00:21:55.781" v="513" actId="22"/>
          <ac:picMkLst>
            <pc:docMk/>
            <pc:sldMk cId="4264332891" sldId="308"/>
            <ac:picMk id="7" creationId="{F82C5B6E-D07F-4766-BDD9-CC4E1C1D19F2}"/>
          </ac:picMkLst>
        </pc:picChg>
        <pc:picChg chg="add mod modCrop">
          <ac:chgData name="Litao Zhou" userId="0babb3053bfb9b82" providerId="LiveId" clId="{08C564CD-FB42-42A4-B6A1-A5F9068DB5AA}" dt="2021-09-12T00:30:34.292" v="611" actId="1076"/>
          <ac:picMkLst>
            <pc:docMk/>
            <pc:sldMk cId="4264332891" sldId="308"/>
            <ac:picMk id="9" creationId="{48A29F93-0782-4B5F-8663-6D003B50726E}"/>
          </ac:picMkLst>
        </pc:picChg>
        <pc:picChg chg="add del">
          <ac:chgData name="Litao Zhou" userId="0babb3053bfb9b82" providerId="LiveId" clId="{08C564CD-FB42-42A4-B6A1-A5F9068DB5AA}" dt="2021-09-12T00:26:54.274" v="575" actId="478"/>
          <ac:picMkLst>
            <pc:docMk/>
            <pc:sldMk cId="4264332891" sldId="308"/>
            <ac:picMk id="21" creationId="{360258D6-07C7-4FCD-99F6-DFE9B994450C}"/>
          </ac:picMkLst>
        </pc:picChg>
        <pc:picChg chg="del">
          <ac:chgData name="Litao Zhou" userId="0babb3053bfb9b82" providerId="LiveId" clId="{08C564CD-FB42-42A4-B6A1-A5F9068DB5AA}" dt="2021-09-12T00:19:29.971" v="465" actId="478"/>
          <ac:picMkLst>
            <pc:docMk/>
            <pc:sldMk cId="4264332891" sldId="308"/>
            <ac:picMk id="24" creationId="{37DCA7A8-E6D5-4A01-942F-A8665FB254BE}"/>
          </ac:picMkLst>
        </pc:picChg>
        <pc:picChg chg="del">
          <ac:chgData name="Litao Zhou" userId="0babb3053bfb9b82" providerId="LiveId" clId="{08C564CD-FB42-42A4-B6A1-A5F9068DB5AA}" dt="2021-09-12T00:19:29.060" v="464" actId="478"/>
          <ac:picMkLst>
            <pc:docMk/>
            <pc:sldMk cId="4264332891" sldId="308"/>
            <ac:picMk id="27" creationId="{2E12F6B0-929A-4A1F-BE7C-019C36623CC8}"/>
          </ac:picMkLst>
        </pc:picChg>
        <pc:inkChg chg="add del">
          <ac:chgData name="Litao Zhou" userId="0babb3053bfb9b82" providerId="LiveId" clId="{08C564CD-FB42-42A4-B6A1-A5F9068DB5AA}" dt="2021-09-12T00:25:28.360" v="544" actId="9405"/>
          <ac:inkMkLst>
            <pc:docMk/>
            <pc:sldMk cId="4264332891" sldId="308"/>
            <ac:inkMk id="10" creationId="{4400D353-1011-495C-821E-0D3D7BBD1601}"/>
          </ac:inkMkLst>
        </pc:inkChg>
        <pc:inkChg chg="add del">
          <ac:chgData name="Litao Zhou" userId="0babb3053bfb9b82" providerId="LiveId" clId="{08C564CD-FB42-42A4-B6A1-A5F9068DB5AA}" dt="2021-09-12T00:25:27.887" v="543" actId="9405"/>
          <ac:inkMkLst>
            <pc:docMk/>
            <pc:sldMk cId="4264332891" sldId="308"/>
            <ac:inkMk id="11" creationId="{52B1B499-5B45-425B-8F24-B84ABB45F2D6}"/>
          </ac:inkMkLst>
        </pc:inkChg>
        <pc:inkChg chg="add del mod">
          <ac:chgData name="Litao Zhou" userId="0babb3053bfb9b82" providerId="LiveId" clId="{08C564CD-FB42-42A4-B6A1-A5F9068DB5AA}" dt="2021-09-12T00:25:44.514" v="560" actId="9405"/>
          <ac:inkMkLst>
            <pc:docMk/>
            <pc:sldMk cId="4264332891" sldId="308"/>
            <ac:inkMk id="12" creationId="{145F76E7-3E17-4B31-AFA7-F888CFBC0A6B}"/>
          </ac:inkMkLst>
        </pc:inkChg>
        <pc:inkChg chg="add del mod">
          <ac:chgData name="Litao Zhou" userId="0babb3053bfb9b82" providerId="LiveId" clId="{08C564CD-FB42-42A4-B6A1-A5F9068DB5AA}" dt="2021-09-12T00:25:44.305" v="559" actId="9405"/>
          <ac:inkMkLst>
            <pc:docMk/>
            <pc:sldMk cId="4264332891" sldId="308"/>
            <ac:inkMk id="13" creationId="{76486516-8863-481E-B198-2EAE602A6EEB}"/>
          </ac:inkMkLst>
        </pc:inkChg>
        <pc:inkChg chg="add del mod">
          <ac:chgData name="Litao Zhou" userId="0babb3053bfb9b82" providerId="LiveId" clId="{08C564CD-FB42-42A4-B6A1-A5F9068DB5AA}" dt="2021-09-12T00:25:44.096" v="558" actId="9405"/>
          <ac:inkMkLst>
            <pc:docMk/>
            <pc:sldMk cId="4264332891" sldId="308"/>
            <ac:inkMk id="14" creationId="{3B1FCC6B-5A3B-4B47-BED4-8F7D03AE6D2E}"/>
          </ac:inkMkLst>
        </pc:inkChg>
        <pc:inkChg chg="add del mod">
          <ac:chgData name="Litao Zhou" userId="0babb3053bfb9b82" providerId="LiveId" clId="{08C564CD-FB42-42A4-B6A1-A5F9068DB5AA}" dt="2021-09-12T00:25:43.592" v="557" actId="9405"/>
          <ac:inkMkLst>
            <pc:docMk/>
            <pc:sldMk cId="4264332891" sldId="308"/>
            <ac:inkMk id="15" creationId="{920CCCAC-5573-4F06-AB79-CE0A5231C753}"/>
          </ac:inkMkLst>
        </pc:inkChg>
        <pc:inkChg chg="add del mod">
          <ac:chgData name="Litao Zhou" userId="0babb3053bfb9b82" providerId="LiveId" clId="{08C564CD-FB42-42A4-B6A1-A5F9068DB5AA}" dt="2021-09-12T00:25:43.351" v="556" actId="9405"/>
          <ac:inkMkLst>
            <pc:docMk/>
            <pc:sldMk cId="4264332891" sldId="308"/>
            <ac:inkMk id="16" creationId="{D13A9E32-D615-4554-BD3D-47B9F643170D}"/>
          </ac:inkMkLst>
        </pc:inkChg>
        <pc:inkChg chg="add del mod">
          <ac:chgData name="Litao Zhou" userId="0babb3053bfb9b82" providerId="LiveId" clId="{08C564CD-FB42-42A4-B6A1-A5F9068DB5AA}" dt="2021-09-12T00:25:42.729" v="555" actId="9405"/>
          <ac:inkMkLst>
            <pc:docMk/>
            <pc:sldMk cId="4264332891" sldId="308"/>
            <ac:inkMk id="17" creationId="{0519E290-C08E-4666-A9CA-3DDC54E7B81A}"/>
          </ac:inkMkLst>
        </pc:inkChg>
        <pc:inkChg chg="add del mod">
          <ac:chgData name="Litao Zhou" userId="0babb3053bfb9b82" providerId="LiveId" clId="{08C564CD-FB42-42A4-B6A1-A5F9068DB5AA}" dt="2021-09-12T00:25:42.332" v="554"/>
          <ac:inkMkLst>
            <pc:docMk/>
            <pc:sldMk cId="4264332891" sldId="308"/>
            <ac:inkMk id="18" creationId="{09B87238-3A32-425C-9FF6-8A80F1DB8EE4}"/>
          </ac:inkMkLst>
        </pc:inkChg>
        <pc:cxnChg chg="add mod">
          <ac:chgData name="Litao Zhou" userId="0babb3053bfb9b82" providerId="LiveId" clId="{08C564CD-FB42-42A4-B6A1-A5F9068DB5AA}" dt="2021-09-12T00:29:24.213" v="592" actId="13822"/>
          <ac:cxnSpMkLst>
            <pc:docMk/>
            <pc:sldMk cId="4264332891" sldId="308"/>
            <ac:cxnSpMk id="23" creationId="{8900BDD6-9C24-4BB1-9FDC-8BBA8F41FBF2}"/>
          </ac:cxnSpMkLst>
        </pc:cxnChg>
        <pc:cxnChg chg="add mod">
          <ac:chgData name="Litao Zhou" userId="0babb3053bfb9b82" providerId="LiveId" clId="{08C564CD-FB42-42A4-B6A1-A5F9068DB5AA}" dt="2021-09-12T00:29:27.055" v="593" actId="13822"/>
          <ac:cxnSpMkLst>
            <pc:docMk/>
            <pc:sldMk cId="4264332891" sldId="308"/>
            <ac:cxnSpMk id="31" creationId="{1FF89436-9A11-424B-BB95-0B3B3F65917B}"/>
          </ac:cxnSpMkLst>
        </pc:cxnChg>
        <pc:cxnChg chg="add mod">
          <ac:chgData name="Litao Zhou" userId="0babb3053bfb9b82" providerId="LiveId" clId="{08C564CD-FB42-42A4-B6A1-A5F9068DB5AA}" dt="2021-09-12T00:28:46.594" v="590" actId="13822"/>
          <ac:cxnSpMkLst>
            <pc:docMk/>
            <pc:sldMk cId="4264332891" sldId="308"/>
            <ac:cxnSpMk id="33" creationId="{6BBEF969-1B45-47E5-85F2-92506061F96D}"/>
          </ac:cxnSpMkLst>
        </pc:cxnChg>
      </pc:sldChg>
      <pc:sldChg chg="addSp delSp modSp new mod modAnim">
        <pc:chgData name="Litao Zhou" userId="0babb3053bfb9b82" providerId="LiveId" clId="{08C564CD-FB42-42A4-B6A1-A5F9068DB5AA}" dt="2021-09-12T01:00:19.235" v="1602" actId="20577"/>
        <pc:sldMkLst>
          <pc:docMk/>
          <pc:sldMk cId="3872389243" sldId="309"/>
        </pc:sldMkLst>
        <pc:spChg chg="del">
          <ac:chgData name="Litao Zhou" userId="0babb3053bfb9b82" providerId="LiveId" clId="{08C564CD-FB42-42A4-B6A1-A5F9068DB5AA}" dt="2021-09-12T00:35:26.511" v="617" actId="22"/>
          <ac:spMkLst>
            <pc:docMk/>
            <pc:sldMk cId="3872389243" sldId="309"/>
            <ac:spMk id="2" creationId="{5B558E40-47CE-443B-A9E8-95F9030698C3}"/>
          </ac:spMkLst>
        </pc:spChg>
        <pc:spChg chg="mod">
          <ac:chgData name="Litao Zhou" userId="0babb3053bfb9b82" providerId="LiveId" clId="{08C564CD-FB42-42A4-B6A1-A5F9068DB5AA}" dt="2021-09-12T00:23:42.572" v="536" actId="20577"/>
          <ac:spMkLst>
            <pc:docMk/>
            <pc:sldMk cId="3872389243" sldId="309"/>
            <ac:spMk id="3" creationId="{5D039800-910E-4E07-AB9A-7462655FA65F}"/>
          </ac:spMkLst>
        </pc:spChg>
        <pc:spChg chg="mod">
          <ac:chgData name="Litao Zhou" userId="0babb3053bfb9b82" providerId="LiveId" clId="{08C564CD-FB42-42A4-B6A1-A5F9068DB5AA}" dt="2021-09-12T01:00:19.235" v="1602" actId="20577"/>
          <ac:spMkLst>
            <pc:docMk/>
            <pc:sldMk cId="3872389243" sldId="309"/>
            <ac:spMk id="4" creationId="{9B808D78-3077-4BE0-81E6-6F5F6B7FED25}"/>
          </ac:spMkLst>
        </pc:spChg>
        <pc:spChg chg="add del mod">
          <ac:chgData name="Litao Zhou" userId="0babb3053bfb9b82" providerId="LiveId" clId="{08C564CD-FB42-42A4-B6A1-A5F9068DB5AA}" dt="2021-09-12T00:38:12.916" v="637" actId="22"/>
          <ac:spMkLst>
            <pc:docMk/>
            <pc:sldMk cId="3872389243" sldId="309"/>
            <ac:spMk id="12" creationId="{6FD93973-79BA-4074-8291-11E32966D23A}"/>
          </ac:spMkLst>
        </pc:spChg>
        <pc:spChg chg="add mod">
          <ac:chgData name="Litao Zhou" userId="0babb3053bfb9b82" providerId="LiveId" clId="{08C564CD-FB42-42A4-B6A1-A5F9068DB5AA}" dt="2021-09-12T00:40:32.443" v="664" actId="14100"/>
          <ac:spMkLst>
            <pc:docMk/>
            <pc:sldMk cId="3872389243" sldId="309"/>
            <ac:spMk id="17" creationId="{219D2B86-8248-4762-8D7F-33BE5797A5F4}"/>
          </ac:spMkLst>
        </pc:spChg>
        <pc:spChg chg="add del">
          <ac:chgData name="Litao Zhou" userId="0babb3053bfb9b82" providerId="LiveId" clId="{08C564CD-FB42-42A4-B6A1-A5F9068DB5AA}" dt="2021-09-12T00:39:47.423" v="654" actId="478"/>
          <ac:spMkLst>
            <pc:docMk/>
            <pc:sldMk cId="3872389243" sldId="309"/>
            <ac:spMk id="18" creationId="{A656D0BC-7FA0-4540-BF7A-A4BAF35B7806}"/>
          </ac:spMkLst>
        </pc:spChg>
        <pc:spChg chg="add mod">
          <ac:chgData name="Litao Zhou" userId="0babb3053bfb9b82" providerId="LiveId" clId="{08C564CD-FB42-42A4-B6A1-A5F9068DB5AA}" dt="2021-09-12T00:40:35.510" v="665" actId="14100"/>
          <ac:spMkLst>
            <pc:docMk/>
            <pc:sldMk cId="3872389243" sldId="309"/>
            <ac:spMk id="19" creationId="{BBD57712-4447-4260-92E3-DE01494702E0}"/>
          </ac:spMkLst>
        </pc:spChg>
        <pc:picChg chg="add del mod">
          <ac:chgData name="Litao Zhou" userId="0babb3053bfb9b82" providerId="LiveId" clId="{08C564CD-FB42-42A4-B6A1-A5F9068DB5AA}" dt="2021-09-12T00:35:21.856" v="616" actId="478"/>
          <ac:picMkLst>
            <pc:docMk/>
            <pc:sldMk cId="3872389243" sldId="309"/>
            <ac:picMk id="6" creationId="{7783AE1D-A7B7-453B-AF81-2872B06AB5BD}"/>
          </ac:picMkLst>
        </pc:picChg>
        <pc:picChg chg="add del mod ord modCrop">
          <ac:chgData name="Litao Zhou" userId="0babb3053bfb9b82" providerId="LiveId" clId="{08C564CD-FB42-42A4-B6A1-A5F9068DB5AA}" dt="2021-09-12T00:35:39.541" v="622" actId="478"/>
          <ac:picMkLst>
            <pc:docMk/>
            <pc:sldMk cId="3872389243" sldId="309"/>
            <ac:picMk id="8" creationId="{84432D0C-76F1-45F3-BD4C-C60559DB74C0}"/>
          </ac:picMkLst>
        </pc:picChg>
        <pc:picChg chg="add mod ord modCrop">
          <ac:chgData name="Litao Zhou" userId="0babb3053bfb9b82" providerId="LiveId" clId="{08C564CD-FB42-42A4-B6A1-A5F9068DB5AA}" dt="2021-09-12T00:36:22.806" v="633" actId="1076"/>
          <ac:picMkLst>
            <pc:docMk/>
            <pc:sldMk cId="3872389243" sldId="309"/>
            <ac:picMk id="10" creationId="{94691FDE-C72E-4681-A946-67718E087E91}"/>
          </ac:picMkLst>
        </pc:picChg>
        <pc:picChg chg="add del mod">
          <ac:chgData name="Litao Zhou" userId="0babb3053bfb9b82" providerId="LiveId" clId="{08C564CD-FB42-42A4-B6A1-A5F9068DB5AA}" dt="2021-09-12T00:38:09.976" v="636" actId="478"/>
          <ac:picMkLst>
            <pc:docMk/>
            <pc:sldMk cId="3872389243" sldId="309"/>
            <ac:picMk id="14" creationId="{9691C40C-E035-4FB6-8D09-21FD8AA807E2}"/>
          </ac:picMkLst>
        </pc:picChg>
        <pc:picChg chg="add mod ord modCrop">
          <ac:chgData name="Litao Zhou" userId="0babb3053bfb9b82" providerId="LiveId" clId="{08C564CD-FB42-42A4-B6A1-A5F9068DB5AA}" dt="2021-09-12T00:38:35.494" v="645" actId="1076"/>
          <ac:picMkLst>
            <pc:docMk/>
            <pc:sldMk cId="3872389243" sldId="309"/>
            <ac:picMk id="16" creationId="{CF0AFC76-644D-4B03-9A7F-103270B33F46}"/>
          </ac:picMkLst>
        </pc:picChg>
        <pc:cxnChg chg="add mod">
          <ac:chgData name="Litao Zhou" userId="0babb3053bfb9b82" providerId="LiveId" clId="{08C564CD-FB42-42A4-B6A1-A5F9068DB5AA}" dt="2021-09-12T00:40:25.619" v="662" actId="1582"/>
          <ac:cxnSpMkLst>
            <pc:docMk/>
            <pc:sldMk cId="3872389243" sldId="309"/>
            <ac:cxnSpMk id="21" creationId="{5C175DF5-450C-434D-8C63-07373ACE73A9}"/>
          </ac:cxnSpMkLst>
        </pc:cxnChg>
      </pc:sldChg>
      <pc:sldChg chg="addSp delSp modSp new mod modAnim addCm">
        <pc:chgData name="Litao Zhou" userId="0babb3053bfb9b82" providerId="LiveId" clId="{08C564CD-FB42-42A4-B6A1-A5F9068DB5AA}" dt="2021-09-12T06:45:07.101" v="2305" actId="1589"/>
        <pc:sldMkLst>
          <pc:docMk/>
          <pc:sldMk cId="1387091218" sldId="310"/>
        </pc:sldMkLst>
        <pc:spChg chg="mod">
          <ac:chgData name="Litao Zhou" userId="0babb3053bfb9b82" providerId="LiveId" clId="{08C564CD-FB42-42A4-B6A1-A5F9068DB5AA}" dt="2021-09-12T00:47:06.468" v="1013" actId="20577"/>
          <ac:spMkLst>
            <pc:docMk/>
            <pc:sldMk cId="1387091218" sldId="310"/>
            <ac:spMk id="3" creationId="{7217C09A-BBF7-4661-BF96-D20B017991FD}"/>
          </ac:spMkLst>
        </pc:spChg>
        <pc:spChg chg="mod">
          <ac:chgData name="Litao Zhou" userId="0babb3053bfb9b82" providerId="LiveId" clId="{08C564CD-FB42-42A4-B6A1-A5F9068DB5AA}" dt="2021-09-12T00:52:35.281" v="1307" actId="27636"/>
          <ac:spMkLst>
            <pc:docMk/>
            <pc:sldMk cId="1387091218" sldId="310"/>
            <ac:spMk id="4" creationId="{0B2FF02B-11B5-4DFF-A611-570CD4F0BE25}"/>
          </ac:spMkLst>
        </pc:spChg>
        <pc:spChg chg="add mod">
          <ac:chgData name="Litao Zhou" userId="0babb3053bfb9b82" providerId="LiveId" clId="{08C564CD-FB42-42A4-B6A1-A5F9068DB5AA}" dt="2021-09-12T00:51:30.142" v="1291" actId="122"/>
          <ac:spMkLst>
            <pc:docMk/>
            <pc:sldMk cId="1387091218" sldId="310"/>
            <ac:spMk id="7" creationId="{A961ED8B-D579-4E76-B735-04A26D66B98C}"/>
          </ac:spMkLst>
        </pc:spChg>
        <pc:spChg chg="add mod">
          <ac:chgData name="Litao Zhou" userId="0babb3053bfb9b82" providerId="LiveId" clId="{08C564CD-FB42-42A4-B6A1-A5F9068DB5AA}" dt="2021-09-12T00:54:24.587" v="1359" actId="1076"/>
          <ac:spMkLst>
            <pc:docMk/>
            <pc:sldMk cId="1387091218" sldId="310"/>
            <ac:spMk id="14" creationId="{712866C7-62CB-4D16-96A6-99370E3998B1}"/>
          </ac:spMkLst>
        </pc:spChg>
        <pc:picChg chg="add mod">
          <ac:chgData name="Litao Zhou" userId="0babb3053bfb9b82" providerId="LiveId" clId="{08C564CD-FB42-42A4-B6A1-A5F9068DB5AA}" dt="2021-09-12T00:51:25.578" v="1289" actId="1076"/>
          <ac:picMkLst>
            <pc:docMk/>
            <pc:sldMk cId="1387091218" sldId="310"/>
            <ac:picMk id="6" creationId="{8029507F-C4DB-49AD-B3BC-98FBFF3862FD}"/>
          </ac:picMkLst>
        </pc:picChg>
        <pc:picChg chg="add mod">
          <ac:chgData name="Litao Zhou" userId="0babb3053bfb9b82" providerId="LiveId" clId="{08C564CD-FB42-42A4-B6A1-A5F9068DB5AA}" dt="2021-09-12T00:52:27.970" v="1302" actId="1076"/>
          <ac:picMkLst>
            <pc:docMk/>
            <pc:sldMk cId="1387091218" sldId="310"/>
            <ac:picMk id="8" creationId="{9967FD7C-9B5E-4A03-ABF4-50D9B950447B}"/>
          </ac:picMkLst>
        </pc:picChg>
        <pc:picChg chg="add del mod">
          <ac:chgData name="Litao Zhou" userId="0babb3053bfb9b82" providerId="LiveId" clId="{08C564CD-FB42-42A4-B6A1-A5F9068DB5AA}" dt="2021-09-12T00:53:52.559" v="1319"/>
          <ac:picMkLst>
            <pc:docMk/>
            <pc:sldMk cId="1387091218" sldId="310"/>
            <ac:picMk id="13" creationId="{F1A01EB4-A7A2-43EB-B632-A2333F243A1B}"/>
          </ac:picMkLst>
        </pc:picChg>
        <pc:cxnChg chg="add del">
          <ac:chgData name="Litao Zhou" userId="0babb3053bfb9b82" providerId="LiveId" clId="{08C564CD-FB42-42A4-B6A1-A5F9068DB5AA}" dt="2021-09-12T00:53:01.796" v="1309" actId="11529"/>
          <ac:cxnSpMkLst>
            <pc:docMk/>
            <pc:sldMk cId="1387091218" sldId="310"/>
            <ac:cxnSpMk id="10" creationId="{17EF1ACA-646A-49C7-85A9-817C3B95A09B}"/>
          </ac:cxnSpMkLst>
        </pc:cxnChg>
        <pc:cxnChg chg="add mod">
          <ac:chgData name="Litao Zhou" userId="0babb3053bfb9b82" providerId="LiveId" clId="{08C564CD-FB42-42A4-B6A1-A5F9068DB5AA}" dt="2021-09-12T00:53:17.415" v="1313" actId="1582"/>
          <ac:cxnSpMkLst>
            <pc:docMk/>
            <pc:sldMk cId="1387091218" sldId="310"/>
            <ac:cxnSpMk id="12" creationId="{A4D7C8B5-E34D-489C-BDF2-807EC15AA56C}"/>
          </ac:cxnSpMkLst>
        </pc:cxnChg>
      </pc:sldChg>
      <pc:sldChg chg="new del">
        <pc:chgData name="Litao Zhou" userId="0babb3053bfb9b82" providerId="LiveId" clId="{08C564CD-FB42-42A4-B6A1-A5F9068DB5AA}" dt="2021-09-12T00:56:46.931" v="1362" actId="47"/>
        <pc:sldMkLst>
          <pc:docMk/>
          <pc:sldMk cId="1517559792" sldId="311"/>
        </pc:sldMkLst>
      </pc:sldChg>
      <pc:sldChg chg="addSp delSp modSp new mod setBg setClrOvrMap">
        <pc:chgData name="Litao Zhou" userId="0babb3053bfb9b82" providerId="LiveId" clId="{08C564CD-FB42-42A4-B6A1-A5F9068DB5AA}" dt="2021-09-12T07:29:29.839" v="2677" actId="20577"/>
        <pc:sldMkLst>
          <pc:docMk/>
          <pc:sldMk cId="2974258306" sldId="312"/>
        </pc:sldMkLst>
        <pc:spChg chg="del">
          <ac:chgData name="Litao Zhou" userId="0babb3053bfb9b82" providerId="LiveId" clId="{08C564CD-FB42-42A4-B6A1-A5F9068DB5AA}" dt="2021-09-12T01:22:35.083" v="1776" actId="22"/>
          <ac:spMkLst>
            <pc:docMk/>
            <pc:sldMk cId="2974258306" sldId="312"/>
            <ac:spMk id="2" creationId="{49E3A311-2C66-4B8B-8B4D-31F69E817EFD}"/>
          </ac:spMkLst>
        </pc:spChg>
        <pc:spChg chg="del">
          <ac:chgData name="Litao Zhou" userId="0babb3053bfb9b82" providerId="LiveId" clId="{08C564CD-FB42-42A4-B6A1-A5F9068DB5AA}" dt="2021-09-12T01:13:13.857" v="1660"/>
          <ac:spMkLst>
            <pc:docMk/>
            <pc:sldMk cId="2974258306" sldId="312"/>
            <ac:spMk id="3" creationId="{815CCB51-FB7B-4651-8D89-97FA8659E1AD}"/>
          </ac:spMkLst>
        </pc:spChg>
        <pc:spChg chg="mod ord">
          <ac:chgData name="Litao Zhou" userId="0babb3053bfb9b82" providerId="LiveId" clId="{08C564CD-FB42-42A4-B6A1-A5F9068DB5AA}" dt="2021-09-12T07:29:29.839" v="2677" actId="20577"/>
          <ac:spMkLst>
            <pc:docMk/>
            <pc:sldMk cId="2974258306" sldId="312"/>
            <ac:spMk id="4" creationId="{2EA6EA17-D39C-4DDA-AF5B-7F683EFF26C4}"/>
          </ac:spMkLst>
        </pc:spChg>
        <pc:spChg chg="add mod">
          <ac:chgData name="Litao Zhou" userId="0babb3053bfb9b82" providerId="LiveId" clId="{08C564CD-FB42-42A4-B6A1-A5F9068DB5AA}" dt="2021-09-12T01:28:17.187" v="1875" actId="962"/>
          <ac:spMkLst>
            <pc:docMk/>
            <pc:sldMk cId="2974258306" sldId="312"/>
            <ac:spMk id="5" creationId="{2E8CB717-9E6B-4C6B-9607-A3A29C44BB57}"/>
          </ac:spMkLst>
        </pc:spChg>
        <pc:spChg chg="add del mod">
          <ac:chgData name="Litao Zhou" userId="0babb3053bfb9b82" providerId="LiveId" clId="{08C564CD-FB42-42A4-B6A1-A5F9068DB5AA}" dt="2021-09-12T01:23:32.650" v="1788" actId="22"/>
          <ac:spMkLst>
            <pc:docMk/>
            <pc:sldMk cId="2974258306" sldId="312"/>
            <ac:spMk id="9" creationId="{E2C7A364-48E8-4B5A-AD86-A74F3448C85A}"/>
          </ac:spMkLst>
        </pc:spChg>
        <pc:spChg chg="add del mod">
          <ac:chgData name="Litao Zhou" userId="0babb3053bfb9b82" providerId="LiveId" clId="{08C564CD-FB42-42A4-B6A1-A5F9068DB5AA}" dt="2021-09-12T06:47:32.377" v="2321" actId="478"/>
          <ac:spMkLst>
            <pc:docMk/>
            <pc:sldMk cId="2974258306" sldId="312"/>
            <ac:spMk id="19" creationId="{A620FB4A-5EBC-4B61-AE23-053DB5BAD583}"/>
          </ac:spMkLst>
        </pc:spChg>
        <pc:spChg chg="add del mod">
          <ac:chgData name="Litao Zhou" userId="0babb3053bfb9b82" providerId="LiveId" clId="{08C564CD-FB42-42A4-B6A1-A5F9068DB5AA}" dt="2021-09-12T06:50:06.064" v="2332" actId="478"/>
          <ac:spMkLst>
            <pc:docMk/>
            <pc:sldMk cId="2974258306" sldId="312"/>
            <ac:spMk id="21" creationId="{FD9D1CA8-2A91-48F0-928C-CF92FD993F5E}"/>
          </ac:spMkLst>
        </pc:spChg>
        <pc:spChg chg="add del">
          <ac:chgData name="Litao Zhou" userId="0babb3053bfb9b82" providerId="LiveId" clId="{08C564CD-FB42-42A4-B6A1-A5F9068DB5AA}" dt="2021-09-12T01:27:33.432" v="1850" actId="26606"/>
          <ac:spMkLst>
            <pc:docMk/>
            <pc:sldMk cId="2974258306" sldId="312"/>
            <ac:spMk id="22" creationId="{39E3965E-AC41-4711-9D10-E25ABB132D86}"/>
          </ac:spMkLst>
        </pc:spChg>
        <pc:spChg chg="add del">
          <ac:chgData name="Litao Zhou" userId="0babb3053bfb9b82" providerId="LiveId" clId="{08C564CD-FB42-42A4-B6A1-A5F9068DB5AA}" dt="2021-09-12T01:27:33.432" v="1850" actId="26606"/>
          <ac:spMkLst>
            <pc:docMk/>
            <pc:sldMk cId="2974258306" sldId="312"/>
            <ac:spMk id="26" creationId="{548B4202-DCD5-4F8C-B481-743A989A9DFF}"/>
          </ac:spMkLst>
        </pc:spChg>
        <pc:spChg chg="add del mod">
          <ac:chgData name="Litao Zhou" userId="0babb3053bfb9b82" providerId="LiveId" clId="{08C564CD-FB42-42A4-B6A1-A5F9068DB5AA}" dt="2021-09-12T06:51:42.176" v="2348" actId="478"/>
          <ac:spMkLst>
            <pc:docMk/>
            <pc:sldMk cId="2974258306" sldId="312"/>
            <ac:spMk id="33" creationId="{8DB5FD53-CE7F-4061-861B-938A2D5685E1}"/>
          </ac:spMkLst>
        </pc:spChg>
        <pc:spChg chg="add del">
          <ac:chgData name="Litao Zhou" userId="0babb3053bfb9b82" providerId="LiveId" clId="{08C564CD-FB42-42A4-B6A1-A5F9068DB5AA}" dt="2021-09-12T01:27:33.432" v="1850" actId="26606"/>
          <ac:spMkLst>
            <pc:docMk/>
            <pc:sldMk cId="2974258306" sldId="312"/>
            <ac:spMk id="34" creationId="{8EE702CF-91CE-4661-ACBF-3C8160D1B433}"/>
          </ac:spMkLst>
        </pc:spChg>
        <pc:spChg chg="add del">
          <ac:chgData name="Litao Zhou" userId="0babb3053bfb9b82" providerId="LiveId" clId="{08C564CD-FB42-42A4-B6A1-A5F9068DB5AA}" dt="2021-09-12T01:27:35.315" v="1852" actId="26606"/>
          <ac:spMkLst>
            <pc:docMk/>
            <pc:sldMk cId="2974258306" sldId="312"/>
            <ac:spMk id="36" creationId="{39E3965E-AC41-4711-9D10-E25ABB132D86}"/>
          </ac:spMkLst>
        </pc:spChg>
        <pc:spChg chg="add del">
          <ac:chgData name="Litao Zhou" userId="0babb3053bfb9b82" providerId="LiveId" clId="{08C564CD-FB42-42A4-B6A1-A5F9068DB5AA}" dt="2021-09-12T01:27:35.315" v="1852" actId="26606"/>
          <ac:spMkLst>
            <pc:docMk/>
            <pc:sldMk cId="2974258306" sldId="312"/>
            <ac:spMk id="38" creationId="{44A37DD3-1B84-4776-94E1-C0AAA5C0F629}"/>
          </ac:spMkLst>
        </pc:spChg>
        <pc:spChg chg="add del">
          <ac:chgData name="Litao Zhou" userId="0babb3053bfb9b82" providerId="LiveId" clId="{08C564CD-FB42-42A4-B6A1-A5F9068DB5AA}" dt="2021-09-12T01:27:35.315" v="1852" actId="26606"/>
          <ac:spMkLst>
            <pc:docMk/>
            <pc:sldMk cId="2974258306" sldId="312"/>
            <ac:spMk id="39" creationId="{0B4FB531-34DA-4777-9BD5-5B885DC38198}"/>
          </ac:spMkLst>
        </pc:spChg>
        <pc:spChg chg="add del mod">
          <ac:chgData name="Litao Zhou" userId="0babb3053bfb9b82" providerId="LiveId" clId="{08C564CD-FB42-42A4-B6A1-A5F9068DB5AA}" dt="2021-09-12T06:52:18.384" v="2353" actId="478"/>
          <ac:spMkLst>
            <pc:docMk/>
            <pc:sldMk cId="2974258306" sldId="312"/>
            <ac:spMk id="41" creationId="{2D9F6383-0325-4DF5-9365-A42A5771BA95}"/>
          </ac:spMkLst>
        </pc:spChg>
        <pc:spChg chg="add del">
          <ac:chgData name="Litao Zhou" userId="0babb3053bfb9b82" providerId="LiveId" clId="{08C564CD-FB42-42A4-B6A1-A5F9068DB5AA}" dt="2021-09-12T01:27:36.746" v="1854" actId="26606"/>
          <ac:spMkLst>
            <pc:docMk/>
            <pc:sldMk cId="2974258306" sldId="312"/>
            <ac:spMk id="42" creationId="{39E3965E-AC41-4711-9D10-E25ABB132D86}"/>
          </ac:spMkLst>
        </pc:spChg>
        <pc:spChg chg="add del">
          <ac:chgData name="Litao Zhou" userId="0babb3053bfb9b82" providerId="LiveId" clId="{08C564CD-FB42-42A4-B6A1-A5F9068DB5AA}" dt="2021-09-12T01:27:36.746" v="1854" actId="26606"/>
          <ac:spMkLst>
            <pc:docMk/>
            <pc:sldMk cId="2974258306" sldId="312"/>
            <ac:spMk id="44" creationId="{548B4202-DCD5-4F8C-B481-743A989A9DFF}"/>
          </ac:spMkLst>
        </pc:spChg>
        <pc:spChg chg="add del">
          <ac:chgData name="Litao Zhou" userId="0babb3053bfb9b82" providerId="LiveId" clId="{08C564CD-FB42-42A4-B6A1-A5F9068DB5AA}" dt="2021-09-12T01:27:36.746" v="1854" actId="26606"/>
          <ac:spMkLst>
            <pc:docMk/>
            <pc:sldMk cId="2974258306" sldId="312"/>
            <ac:spMk id="45" creationId="{8EE702CF-91CE-4661-ACBF-3C8160D1B433}"/>
          </ac:spMkLst>
        </pc:spChg>
        <pc:spChg chg="add del">
          <ac:chgData name="Litao Zhou" userId="0babb3053bfb9b82" providerId="LiveId" clId="{08C564CD-FB42-42A4-B6A1-A5F9068DB5AA}" dt="2021-09-12T01:27:36.746" v="1854" actId="26606"/>
          <ac:spMkLst>
            <pc:docMk/>
            <pc:sldMk cId="2974258306" sldId="312"/>
            <ac:spMk id="47" creationId="{C22DE4C3-F301-467F-AA92-57A8FB1523E0}"/>
          </ac:spMkLst>
        </pc:spChg>
        <pc:spChg chg="add del">
          <ac:chgData name="Litao Zhou" userId="0babb3053bfb9b82" providerId="LiveId" clId="{08C564CD-FB42-42A4-B6A1-A5F9068DB5AA}" dt="2021-09-12T01:27:38.578" v="1856" actId="26606"/>
          <ac:spMkLst>
            <pc:docMk/>
            <pc:sldMk cId="2974258306" sldId="312"/>
            <ac:spMk id="49" creationId="{39E3965E-AC41-4711-9D10-E25ABB132D86}"/>
          </ac:spMkLst>
        </pc:spChg>
        <pc:spChg chg="add del">
          <ac:chgData name="Litao Zhou" userId="0babb3053bfb9b82" providerId="LiveId" clId="{08C564CD-FB42-42A4-B6A1-A5F9068DB5AA}" dt="2021-09-12T01:27:38.578" v="1856" actId="26606"/>
          <ac:spMkLst>
            <pc:docMk/>
            <pc:sldMk cId="2974258306" sldId="312"/>
            <ac:spMk id="51" creationId="{44A37DD3-1B84-4776-94E1-C0AAA5C0F629}"/>
          </ac:spMkLst>
        </pc:spChg>
        <pc:spChg chg="add del">
          <ac:chgData name="Litao Zhou" userId="0babb3053bfb9b82" providerId="LiveId" clId="{08C564CD-FB42-42A4-B6A1-A5F9068DB5AA}" dt="2021-09-12T01:27:38.578" v="1856" actId="26606"/>
          <ac:spMkLst>
            <pc:docMk/>
            <pc:sldMk cId="2974258306" sldId="312"/>
            <ac:spMk id="52" creationId="{0B4FB531-34DA-4777-9BD5-5B885DC38198}"/>
          </ac:spMkLst>
        </pc:spChg>
        <pc:spChg chg="add del">
          <ac:chgData name="Litao Zhou" userId="0babb3053bfb9b82" providerId="LiveId" clId="{08C564CD-FB42-42A4-B6A1-A5F9068DB5AA}" dt="2021-09-12T01:28:11.094" v="1869" actId="26606"/>
          <ac:spMkLst>
            <pc:docMk/>
            <pc:sldMk cId="2974258306" sldId="312"/>
            <ac:spMk id="55" creationId="{39E3965E-AC41-4711-9D10-E25ABB132D86}"/>
          </ac:spMkLst>
        </pc:spChg>
        <pc:spChg chg="add del">
          <ac:chgData name="Litao Zhou" userId="0babb3053bfb9b82" providerId="LiveId" clId="{08C564CD-FB42-42A4-B6A1-A5F9068DB5AA}" dt="2021-09-12T01:28:11.094" v="1869" actId="26606"/>
          <ac:spMkLst>
            <pc:docMk/>
            <pc:sldMk cId="2974258306" sldId="312"/>
            <ac:spMk id="57" creationId="{548B4202-DCD5-4F8C-B481-743A989A9DFF}"/>
          </ac:spMkLst>
        </pc:spChg>
        <pc:spChg chg="add del">
          <ac:chgData name="Litao Zhou" userId="0babb3053bfb9b82" providerId="LiveId" clId="{08C564CD-FB42-42A4-B6A1-A5F9068DB5AA}" dt="2021-09-12T01:28:11.094" v="1869" actId="26606"/>
          <ac:spMkLst>
            <pc:docMk/>
            <pc:sldMk cId="2974258306" sldId="312"/>
            <ac:spMk id="61" creationId="{8EE702CF-91CE-4661-ACBF-3C8160D1B433}"/>
          </ac:spMkLst>
        </pc:spChg>
        <pc:spChg chg="add del mod">
          <ac:chgData name="Litao Zhou" userId="0babb3053bfb9b82" providerId="LiveId" clId="{08C564CD-FB42-42A4-B6A1-A5F9068DB5AA}" dt="2021-09-12T06:52:56.207" v="2359" actId="26606"/>
          <ac:spMkLst>
            <pc:docMk/>
            <pc:sldMk cId="2974258306" sldId="312"/>
            <ac:spMk id="63" creationId="{79E0140E-BFD3-4416-B531-A394C20E13EE}"/>
          </ac:spMkLst>
        </pc:spChg>
        <pc:spChg chg="add del">
          <ac:chgData name="Litao Zhou" userId="0babb3053bfb9b82" providerId="LiveId" clId="{08C564CD-FB42-42A4-B6A1-A5F9068DB5AA}" dt="2021-09-12T06:52:56.207" v="2359" actId="26606"/>
          <ac:spMkLst>
            <pc:docMk/>
            <pc:sldMk cId="2974258306" sldId="312"/>
            <ac:spMk id="66" creationId="{39E3965E-AC41-4711-9D10-E25ABB132D86}"/>
          </ac:spMkLst>
        </pc:spChg>
        <pc:spChg chg="add del">
          <ac:chgData name="Litao Zhou" userId="0babb3053bfb9b82" providerId="LiveId" clId="{08C564CD-FB42-42A4-B6A1-A5F9068DB5AA}" dt="2021-09-12T06:52:56.207" v="2359" actId="26606"/>
          <ac:spMkLst>
            <pc:docMk/>
            <pc:sldMk cId="2974258306" sldId="312"/>
            <ac:spMk id="70" creationId="{548B4202-DCD5-4F8C-B481-743A989A9DFF}"/>
          </ac:spMkLst>
        </pc:spChg>
        <pc:spChg chg="add del">
          <ac:chgData name="Litao Zhou" userId="0babb3053bfb9b82" providerId="LiveId" clId="{08C564CD-FB42-42A4-B6A1-A5F9068DB5AA}" dt="2021-09-12T06:52:56.207" v="2359" actId="26606"/>
          <ac:spMkLst>
            <pc:docMk/>
            <pc:sldMk cId="2974258306" sldId="312"/>
            <ac:spMk id="72" creationId="{8EE702CF-91CE-4661-ACBF-3C8160D1B433}"/>
          </ac:spMkLst>
        </pc:spChg>
        <pc:spChg chg="add del">
          <ac:chgData name="Litao Zhou" userId="0babb3053bfb9b82" providerId="LiveId" clId="{08C564CD-FB42-42A4-B6A1-A5F9068DB5AA}" dt="2021-09-12T06:52:56.207" v="2359" actId="26606"/>
          <ac:spMkLst>
            <pc:docMk/>
            <pc:sldMk cId="2974258306" sldId="312"/>
            <ac:spMk id="80" creationId="{C22DE4C3-F301-467F-AA92-57A8FB1523E0}"/>
          </ac:spMkLst>
        </pc:spChg>
        <pc:spChg chg="add">
          <ac:chgData name="Litao Zhou" userId="0babb3053bfb9b82" providerId="LiveId" clId="{08C564CD-FB42-42A4-B6A1-A5F9068DB5AA}" dt="2021-09-12T06:52:56.207" v="2359" actId="26606"/>
          <ac:spMkLst>
            <pc:docMk/>
            <pc:sldMk cId="2974258306" sldId="312"/>
            <ac:spMk id="85" creationId="{39E3965E-AC41-4711-9D10-E25ABB132D86}"/>
          </ac:spMkLst>
        </pc:spChg>
        <pc:spChg chg="add">
          <ac:chgData name="Litao Zhou" userId="0babb3053bfb9b82" providerId="LiveId" clId="{08C564CD-FB42-42A4-B6A1-A5F9068DB5AA}" dt="2021-09-12T06:52:56.207" v="2359" actId="26606"/>
          <ac:spMkLst>
            <pc:docMk/>
            <pc:sldMk cId="2974258306" sldId="312"/>
            <ac:spMk id="89" creationId="{548B4202-DCD5-4F8C-B481-743A989A9DFF}"/>
          </ac:spMkLst>
        </pc:spChg>
        <pc:spChg chg="add">
          <ac:chgData name="Litao Zhou" userId="0babb3053bfb9b82" providerId="LiveId" clId="{08C564CD-FB42-42A4-B6A1-A5F9068DB5AA}" dt="2021-09-12T06:52:56.207" v="2359" actId="26606"/>
          <ac:spMkLst>
            <pc:docMk/>
            <pc:sldMk cId="2974258306" sldId="312"/>
            <ac:spMk id="91" creationId="{8EE702CF-91CE-4661-ACBF-3C8160D1B433}"/>
          </ac:spMkLst>
        </pc:spChg>
        <pc:spChg chg="add">
          <ac:chgData name="Litao Zhou" userId="0babb3053bfb9b82" providerId="LiveId" clId="{08C564CD-FB42-42A4-B6A1-A5F9068DB5AA}" dt="2021-09-12T06:52:56.207" v="2359" actId="26606"/>
          <ac:spMkLst>
            <pc:docMk/>
            <pc:sldMk cId="2974258306" sldId="312"/>
            <ac:spMk id="99" creationId="{C22DE4C3-F301-467F-AA92-57A8FB1523E0}"/>
          </ac:spMkLst>
        </pc:spChg>
        <pc:picChg chg="add del mod ord modCrop">
          <ac:chgData name="Litao Zhou" userId="0babb3053bfb9b82" providerId="LiveId" clId="{08C564CD-FB42-42A4-B6A1-A5F9068DB5AA}" dt="2021-09-12T01:22:45.160" v="1779" actId="478"/>
          <ac:picMkLst>
            <pc:docMk/>
            <pc:sldMk cId="2974258306" sldId="312"/>
            <ac:picMk id="7" creationId="{9523D995-58EB-4092-AB49-B4BF92C18180}"/>
          </ac:picMkLst>
        </pc:picChg>
        <pc:picChg chg="add del mod ord">
          <ac:chgData name="Litao Zhou" userId="0babb3053bfb9b82" providerId="LiveId" clId="{08C564CD-FB42-42A4-B6A1-A5F9068DB5AA}" dt="2021-09-12T06:47:28.986" v="2319" actId="478"/>
          <ac:picMkLst>
            <pc:docMk/>
            <pc:sldMk cId="2974258306" sldId="312"/>
            <ac:picMk id="11" creationId="{34BCD0E8-F63A-4604-8A76-D4D6E5F7DBFE}"/>
          </ac:picMkLst>
        </pc:picChg>
        <pc:picChg chg="add del mod ord modCrop">
          <ac:chgData name="Litao Zhou" userId="0babb3053bfb9b82" providerId="LiveId" clId="{08C564CD-FB42-42A4-B6A1-A5F9068DB5AA}" dt="2021-09-12T01:23:31.138" v="1787" actId="22"/>
          <ac:picMkLst>
            <pc:docMk/>
            <pc:sldMk cId="2974258306" sldId="312"/>
            <ac:picMk id="13" creationId="{4057A89E-5033-45F3-8ACC-9D18EE18F9F2}"/>
          </ac:picMkLst>
        </pc:picChg>
        <pc:picChg chg="add del mod ord modCrop">
          <ac:chgData name="Litao Zhou" userId="0babb3053bfb9b82" providerId="LiveId" clId="{08C564CD-FB42-42A4-B6A1-A5F9068DB5AA}" dt="2021-09-12T06:52:50.473" v="2358" actId="478"/>
          <ac:picMkLst>
            <pc:docMk/>
            <pc:sldMk cId="2974258306" sldId="312"/>
            <ac:picMk id="15" creationId="{AA487B31-35C1-4BC1-A841-A3CA8F2C14E9}"/>
          </ac:picMkLst>
        </pc:picChg>
        <pc:picChg chg="add del mod ord">
          <ac:chgData name="Litao Zhou" userId="0babb3053bfb9b82" providerId="LiveId" clId="{08C564CD-FB42-42A4-B6A1-A5F9068DB5AA}" dt="2021-09-12T06:47:28.424" v="2318" actId="478"/>
          <ac:picMkLst>
            <pc:docMk/>
            <pc:sldMk cId="2974258306" sldId="312"/>
            <ac:picMk id="17" creationId="{9F74D28B-F23D-4ED1-9291-3CBD798ECABC}"/>
          </ac:picMkLst>
        </pc:picChg>
        <pc:picChg chg="add mod">
          <ac:chgData name="Litao Zhou" userId="0babb3053bfb9b82" providerId="LiveId" clId="{08C564CD-FB42-42A4-B6A1-A5F9068DB5AA}" dt="2021-09-12T06:53:03.875" v="2361" actId="1076"/>
          <ac:picMkLst>
            <pc:docMk/>
            <pc:sldMk cId="2974258306" sldId="312"/>
            <ac:picMk id="25" creationId="{334A345E-53DB-4354-9D6A-11216FB64547}"/>
          </ac:picMkLst>
        </pc:picChg>
        <pc:picChg chg="add mod">
          <ac:chgData name="Litao Zhou" userId="0babb3053bfb9b82" providerId="LiveId" clId="{08C564CD-FB42-42A4-B6A1-A5F9068DB5AA}" dt="2021-09-12T06:54:07.112" v="2460" actId="1076"/>
          <ac:picMkLst>
            <pc:docMk/>
            <pc:sldMk cId="2974258306" sldId="312"/>
            <ac:picMk id="29" creationId="{A1CB557B-A96C-4941-94CB-5A58F70CF00B}"/>
          </ac:picMkLst>
        </pc:picChg>
        <pc:picChg chg="add mod">
          <ac:chgData name="Litao Zhou" userId="0babb3053bfb9b82" providerId="LiveId" clId="{08C564CD-FB42-42A4-B6A1-A5F9068DB5AA}" dt="2021-09-12T06:54:00.119" v="2458" actId="1076"/>
          <ac:picMkLst>
            <pc:docMk/>
            <pc:sldMk cId="2974258306" sldId="312"/>
            <ac:picMk id="54" creationId="{F32FDFB5-B99A-4128-ABAE-51C9C4D25CAD}"/>
          </ac:picMkLst>
        </pc:picChg>
        <pc:cxnChg chg="add del">
          <ac:chgData name="Litao Zhou" userId="0babb3053bfb9b82" providerId="LiveId" clId="{08C564CD-FB42-42A4-B6A1-A5F9068DB5AA}" dt="2021-09-12T01:27:33.432" v="1850" actId="26606"/>
          <ac:cxnSpMkLst>
            <pc:docMk/>
            <pc:sldMk cId="2974258306" sldId="312"/>
            <ac:cxnSpMk id="24" creationId="{1F5DC8C3-BA5F-4EED-BB9A-A14272BD82A1}"/>
          </ac:cxnSpMkLst>
        </pc:cxnChg>
        <pc:cxnChg chg="add del">
          <ac:chgData name="Litao Zhou" userId="0babb3053bfb9b82" providerId="LiveId" clId="{08C564CD-FB42-42A4-B6A1-A5F9068DB5AA}" dt="2021-09-12T01:27:33.432" v="1850" actId="26606"/>
          <ac:cxnSpMkLst>
            <pc:docMk/>
            <pc:sldMk cId="2974258306" sldId="312"/>
            <ac:cxnSpMk id="28" creationId="{4FA8A11A-E0A0-4672-A17E-32CC5B422C88}"/>
          </ac:cxnSpMkLst>
        </pc:cxnChg>
        <pc:cxnChg chg="add del">
          <ac:chgData name="Litao Zhou" userId="0babb3053bfb9b82" providerId="LiveId" clId="{08C564CD-FB42-42A4-B6A1-A5F9068DB5AA}" dt="2021-09-12T01:27:33.432" v="1850" actId="26606"/>
          <ac:cxnSpMkLst>
            <pc:docMk/>
            <pc:sldMk cId="2974258306" sldId="312"/>
            <ac:cxnSpMk id="30" creationId="{292D7FC5-B427-4FF7-8FC7-9DA3C276DA4A}"/>
          </ac:cxnSpMkLst>
        </pc:cxnChg>
        <pc:cxnChg chg="add del">
          <ac:chgData name="Litao Zhou" userId="0babb3053bfb9b82" providerId="LiveId" clId="{08C564CD-FB42-42A4-B6A1-A5F9068DB5AA}" dt="2021-09-12T01:27:33.432" v="1850" actId="26606"/>
          <ac:cxnSpMkLst>
            <pc:docMk/>
            <pc:sldMk cId="2974258306" sldId="312"/>
            <ac:cxnSpMk id="32" creationId="{F7F57F6B-E621-4E40-A34D-2FE12902AA20}"/>
          </ac:cxnSpMkLst>
        </pc:cxnChg>
        <pc:cxnChg chg="add del">
          <ac:chgData name="Litao Zhou" userId="0babb3053bfb9b82" providerId="LiveId" clId="{08C564CD-FB42-42A4-B6A1-A5F9068DB5AA}" dt="2021-09-12T01:27:35.315" v="1852" actId="26606"/>
          <ac:cxnSpMkLst>
            <pc:docMk/>
            <pc:sldMk cId="2974258306" sldId="312"/>
            <ac:cxnSpMk id="37" creationId="{1F5DC8C3-BA5F-4EED-BB9A-A14272BD82A1}"/>
          </ac:cxnSpMkLst>
        </pc:cxnChg>
        <pc:cxnChg chg="add del">
          <ac:chgData name="Litao Zhou" userId="0babb3053bfb9b82" providerId="LiveId" clId="{08C564CD-FB42-42A4-B6A1-A5F9068DB5AA}" dt="2021-09-12T01:27:35.315" v="1852" actId="26606"/>
          <ac:cxnSpMkLst>
            <pc:docMk/>
            <pc:sldMk cId="2974258306" sldId="312"/>
            <ac:cxnSpMk id="40" creationId="{D5B557D3-D7B4-404B-84A1-9BD182BE5B06}"/>
          </ac:cxnSpMkLst>
        </pc:cxnChg>
        <pc:cxnChg chg="add del">
          <ac:chgData name="Litao Zhou" userId="0babb3053bfb9b82" providerId="LiveId" clId="{08C564CD-FB42-42A4-B6A1-A5F9068DB5AA}" dt="2021-09-12T01:27:36.746" v="1854" actId="26606"/>
          <ac:cxnSpMkLst>
            <pc:docMk/>
            <pc:sldMk cId="2974258306" sldId="312"/>
            <ac:cxnSpMk id="43" creationId="{1F5DC8C3-BA5F-4EED-BB9A-A14272BD82A1}"/>
          </ac:cxnSpMkLst>
        </pc:cxnChg>
        <pc:cxnChg chg="add del">
          <ac:chgData name="Litao Zhou" userId="0babb3053bfb9b82" providerId="LiveId" clId="{08C564CD-FB42-42A4-B6A1-A5F9068DB5AA}" dt="2021-09-12T01:27:36.746" v="1854" actId="26606"/>
          <ac:cxnSpMkLst>
            <pc:docMk/>
            <pc:sldMk cId="2974258306" sldId="312"/>
            <ac:cxnSpMk id="46" creationId="{F7F57F6B-E621-4E40-A34D-2FE12902AA20}"/>
          </ac:cxnSpMkLst>
        </pc:cxnChg>
        <pc:cxnChg chg="add del">
          <ac:chgData name="Litao Zhou" userId="0babb3053bfb9b82" providerId="LiveId" clId="{08C564CD-FB42-42A4-B6A1-A5F9068DB5AA}" dt="2021-09-12T01:27:38.578" v="1856" actId="26606"/>
          <ac:cxnSpMkLst>
            <pc:docMk/>
            <pc:sldMk cId="2974258306" sldId="312"/>
            <ac:cxnSpMk id="50" creationId="{1F5DC8C3-BA5F-4EED-BB9A-A14272BD82A1}"/>
          </ac:cxnSpMkLst>
        </pc:cxnChg>
        <pc:cxnChg chg="add del">
          <ac:chgData name="Litao Zhou" userId="0babb3053bfb9b82" providerId="LiveId" clId="{08C564CD-FB42-42A4-B6A1-A5F9068DB5AA}" dt="2021-09-12T01:27:38.578" v="1856" actId="26606"/>
          <ac:cxnSpMkLst>
            <pc:docMk/>
            <pc:sldMk cId="2974258306" sldId="312"/>
            <ac:cxnSpMk id="53" creationId="{D5B557D3-D7B4-404B-84A1-9BD182BE5B06}"/>
          </ac:cxnSpMkLst>
        </pc:cxnChg>
        <pc:cxnChg chg="add del">
          <ac:chgData name="Litao Zhou" userId="0babb3053bfb9b82" providerId="LiveId" clId="{08C564CD-FB42-42A4-B6A1-A5F9068DB5AA}" dt="2021-09-12T01:28:11.094" v="1869" actId="26606"/>
          <ac:cxnSpMkLst>
            <pc:docMk/>
            <pc:sldMk cId="2974258306" sldId="312"/>
            <ac:cxnSpMk id="56" creationId="{1F5DC8C3-BA5F-4EED-BB9A-A14272BD82A1}"/>
          </ac:cxnSpMkLst>
        </pc:cxnChg>
        <pc:cxnChg chg="add del">
          <ac:chgData name="Litao Zhou" userId="0babb3053bfb9b82" providerId="LiveId" clId="{08C564CD-FB42-42A4-B6A1-A5F9068DB5AA}" dt="2021-09-12T01:28:11.094" v="1869" actId="26606"/>
          <ac:cxnSpMkLst>
            <pc:docMk/>
            <pc:sldMk cId="2974258306" sldId="312"/>
            <ac:cxnSpMk id="58" creationId="{4FA8A11A-E0A0-4672-A17E-32CC5B422C88}"/>
          </ac:cxnSpMkLst>
        </pc:cxnChg>
        <pc:cxnChg chg="add del">
          <ac:chgData name="Litao Zhou" userId="0babb3053bfb9b82" providerId="LiveId" clId="{08C564CD-FB42-42A4-B6A1-A5F9068DB5AA}" dt="2021-09-12T01:28:11.094" v="1869" actId="26606"/>
          <ac:cxnSpMkLst>
            <pc:docMk/>
            <pc:sldMk cId="2974258306" sldId="312"/>
            <ac:cxnSpMk id="59" creationId="{292D7FC5-B427-4FF7-8FC7-9DA3C276DA4A}"/>
          </ac:cxnSpMkLst>
        </pc:cxnChg>
        <pc:cxnChg chg="add del">
          <ac:chgData name="Litao Zhou" userId="0babb3053bfb9b82" providerId="LiveId" clId="{08C564CD-FB42-42A4-B6A1-A5F9068DB5AA}" dt="2021-09-12T01:28:11.094" v="1869" actId="26606"/>
          <ac:cxnSpMkLst>
            <pc:docMk/>
            <pc:sldMk cId="2974258306" sldId="312"/>
            <ac:cxnSpMk id="60" creationId="{F7F57F6B-E621-4E40-A34D-2FE12902AA20}"/>
          </ac:cxnSpMkLst>
        </pc:cxnChg>
        <pc:cxnChg chg="add del">
          <ac:chgData name="Litao Zhou" userId="0babb3053bfb9b82" providerId="LiveId" clId="{08C564CD-FB42-42A4-B6A1-A5F9068DB5AA}" dt="2021-09-12T06:52:56.207" v="2359" actId="26606"/>
          <ac:cxnSpMkLst>
            <pc:docMk/>
            <pc:sldMk cId="2974258306" sldId="312"/>
            <ac:cxnSpMk id="68" creationId="{1F5DC8C3-BA5F-4EED-BB9A-A14272BD82A1}"/>
          </ac:cxnSpMkLst>
        </pc:cxnChg>
        <pc:cxnChg chg="add del">
          <ac:chgData name="Litao Zhou" userId="0babb3053bfb9b82" providerId="LiveId" clId="{08C564CD-FB42-42A4-B6A1-A5F9068DB5AA}" dt="2021-09-12T06:52:56.207" v="2359" actId="26606"/>
          <ac:cxnSpMkLst>
            <pc:docMk/>
            <pc:sldMk cId="2974258306" sldId="312"/>
            <ac:cxnSpMk id="74" creationId="{4FA8A11A-E0A0-4672-A17E-32CC5B422C88}"/>
          </ac:cxnSpMkLst>
        </pc:cxnChg>
        <pc:cxnChg chg="add del">
          <ac:chgData name="Litao Zhou" userId="0babb3053bfb9b82" providerId="LiveId" clId="{08C564CD-FB42-42A4-B6A1-A5F9068DB5AA}" dt="2021-09-12T06:52:56.207" v="2359" actId="26606"/>
          <ac:cxnSpMkLst>
            <pc:docMk/>
            <pc:sldMk cId="2974258306" sldId="312"/>
            <ac:cxnSpMk id="76" creationId="{292D7FC5-B427-4FF7-8FC7-9DA3C276DA4A}"/>
          </ac:cxnSpMkLst>
        </pc:cxnChg>
        <pc:cxnChg chg="add del">
          <ac:chgData name="Litao Zhou" userId="0babb3053bfb9b82" providerId="LiveId" clId="{08C564CD-FB42-42A4-B6A1-A5F9068DB5AA}" dt="2021-09-12T06:52:56.207" v="2359" actId="26606"/>
          <ac:cxnSpMkLst>
            <pc:docMk/>
            <pc:sldMk cId="2974258306" sldId="312"/>
            <ac:cxnSpMk id="78" creationId="{F7F57F6B-E621-4E40-A34D-2FE12902AA20}"/>
          </ac:cxnSpMkLst>
        </pc:cxnChg>
        <pc:cxnChg chg="add">
          <ac:chgData name="Litao Zhou" userId="0babb3053bfb9b82" providerId="LiveId" clId="{08C564CD-FB42-42A4-B6A1-A5F9068DB5AA}" dt="2021-09-12T06:52:56.207" v="2359" actId="26606"/>
          <ac:cxnSpMkLst>
            <pc:docMk/>
            <pc:sldMk cId="2974258306" sldId="312"/>
            <ac:cxnSpMk id="87" creationId="{1F5DC8C3-BA5F-4EED-BB9A-A14272BD82A1}"/>
          </ac:cxnSpMkLst>
        </pc:cxnChg>
        <pc:cxnChg chg="add">
          <ac:chgData name="Litao Zhou" userId="0babb3053bfb9b82" providerId="LiveId" clId="{08C564CD-FB42-42A4-B6A1-A5F9068DB5AA}" dt="2021-09-12T06:52:56.207" v="2359" actId="26606"/>
          <ac:cxnSpMkLst>
            <pc:docMk/>
            <pc:sldMk cId="2974258306" sldId="312"/>
            <ac:cxnSpMk id="93" creationId="{4FA8A11A-E0A0-4672-A17E-32CC5B422C88}"/>
          </ac:cxnSpMkLst>
        </pc:cxnChg>
        <pc:cxnChg chg="add">
          <ac:chgData name="Litao Zhou" userId="0babb3053bfb9b82" providerId="LiveId" clId="{08C564CD-FB42-42A4-B6A1-A5F9068DB5AA}" dt="2021-09-12T06:52:56.207" v="2359" actId="26606"/>
          <ac:cxnSpMkLst>
            <pc:docMk/>
            <pc:sldMk cId="2974258306" sldId="312"/>
            <ac:cxnSpMk id="95" creationId="{292D7FC5-B427-4FF7-8FC7-9DA3C276DA4A}"/>
          </ac:cxnSpMkLst>
        </pc:cxnChg>
        <pc:cxnChg chg="add">
          <ac:chgData name="Litao Zhou" userId="0babb3053bfb9b82" providerId="LiveId" clId="{08C564CD-FB42-42A4-B6A1-A5F9068DB5AA}" dt="2021-09-12T06:52:56.207" v="2359" actId="26606"/>
          <ac:cxnSpMkLst>
            <pc:docMk/>
            <pc:sldMk cId="2974258306" sldId="312"/>
            <ac:cxnSpMk id="97" creationId="{F7F57F6B-E621-4E40-A34D-2FE12902AA20}"/>
          </ac:cxnSpMkLst>
        </pc:cxnChg>
      </pc:sldChg>
      <pc:sldChg chg="addSp delSp modSp add mod addAnim delAnim modAnim">
        <pc:chgData name="Litao Zhou" userId="0babb3053bfb9b82" providerId="LiveId" clId="{08C564CD-FB42-42A4-B6A1-A5F9068DB5AA}" dt="2021-09-13T00:34:00.749" v="5383"/>
        <pc:sldMkLst>
          <pc:docMk/>
          <pc:sldMk cId="3960570569" sldId="313"/>
        </pc:sldMkLst>
        <pc:spChg chg="add del">
          <ac:chgData name="Litao Zhou" userId="0babb3053bfb9b82" providerId="LiveId" clId="{08C564CD-FB42-42A4-B6A1-A5F9068DB5AA}" dt="2021-09-12T01:02:47.154" v="1603"/>
          <ac:spMkLst>
            <pc:docMk/>
            <pc:sldMk cId="3960570569" sldId="313"/>
            <ac:spMk id="2" creationId="{2410FDA4-75D5-4940-AB28-8E7B91B8DBA1}"/>
          </ac:spMkLst>
        </pc:spChg>
        <pc:spChg chg="mod">
          <ac:chgData name="Litao Zhou" userId="0babb3053bfb9b82" providerId="LiveId" clId="{08C564CD-FB42-42A4-B6A1-A5F9068DB5AA}" dt="2021-09-12T01:13:03.417" v="1659" actId="20577"/>
          <ac:spMkLst>
            <pc:docMk/>
            <pc:sldMk cId="3960570569" sldId="313"/>
            <ac:spMk id="3" creationId="{7217C09A-BBF7-4661-BF96-D20B017991FD}"/>
          </ac:spMkLst>
        </pc:spChg>
        <pc:spChg chg="mod">
          <ac:chgData name="Litao Zhou" userId="0babb3053bfb9b82" providerId="LiveId" clId="{08C564CD-FB42-42A4-B6A1-A5F9068DB5AA}" dt="2021-09-12T01:17:05.128" v="1764" actId="20577"/>
          <ac:spMkLst>
            <pc:docMk/>
            <pc:sldMk cId="3960570569" sldId="313"/>
            <ac:spMk id="4" creationId="{0B2FF02B-11B5-4DFF-A611-570CD4F0BE25}"/>
          </ac:spMkLst>
        </pc:spChg>
        <pc:spChg chg="add del mod">
          <ac:chgData name="Litao Zhou" userId="0babb3053bfb9b82" providerId="LiveId" clId="{08C564CD-FB42-42A4-B6A1-A5F9068DB5AA}" dt="2021-09-12T00:59:45.117" v="1591" actId="1076"/>
          <ac:spMkLst>
            <pc:docMk/>
            <pc:sldMk cId="3960570569" sldId="313"/>
            <ac:spMk id="7" creationId="{A961ED8B-D579-4E76-B735-04A26D66B98C}"/>
          </ac:spMkLst>
        </pc:spChg>
        <pc:spChg chg="add mod">
          <ac:chgData name="Litao Zhou" userId="0babb3053bfb9b82" providerId="LiveId" clId="{08C564CD-FB42-42A4-B6A1-A5F9068DB5AA}" dt="2021-09-13T00:30:19.525" v="5377" actId="1076"/>
          <ac:spMkLst>
            <pc:docMk/>
            <pc:sldMk cId="3960570569" sldId="313"/>
            <ac:spMk id="13" creationId="{C7B5D595-059E-46A4-8A71-21499B681813}"/>
          </ac:spMkLst>
        </pc:spChg>
        <pc:spChg chg="del mod">
          <ac:chgData name="Litao Zhou" userId="0babb3053bfb9b82" providerId="LiveId" clId="{08C564CD-FB42-42A4-B6A1-A5F9068DB5AA}" dt="2021-09-12T00:56:55.545" v="1367" actId="478"/>
          <ac:spMkLst>
            <pc:docMk/>
            <pc:sldMk cId="3960570569" sldId="313"/>
            <ac:spMk id="14" creationId="{712866C7-62CB-4D16-96A6-99370E3998B1}"/>
          </ac:spMkLst>
        </pc:spChg>
        <pc:picChg chg="add del mod">
          <ac:chgData name="Litao Zhou" userId="0babb3053bfb9b82" providerId="LiveId" clId="{08C564CD-FB42-42A4-B6A1-A5F9068DB5AA}" dt="2021-09-12T00:57:42.947" v="1375"/>
          <ac:picMkLst>
            <pc:docMk/>
            <pc:sldMk cId="3960570569" sldId="313"/>
            <ac:picMk id="5" creationId="{93E27BAD-12A5-4378-80A8-45BD5749D047}"/>
          </ac:picMkLst>
        </pc:picChg>
        <pc:picChg chg="del">
          <ac:chgData name="Litao Zhou" userId="0babb3053bfb9b82" providerId="LiveId" clId="{08C564CD-FB42-42A4-B6A1-A5F9068DB5AA}" dt="2021-09-12T00:56:50.461" v="1364" actId="478"/>
          <ac:picMkLst>
            <pc:docMk/>
            <pc:sldMk cId="3960570569" sldId="313"/>
            <ac:picMk id="6" creationId="{8029507F-C4DB-49AD-B3BC-98FBFF3862FD}"/>
          </ac:picMkLst>
        </pc:picChg>
        <pc:picChg chg="del">
          <ac:chgData name="Litao Zhou" userId="0babb3053bfb9b82" providerId="LiveId" clId="{08C564CD-FB42-42A4-B6A1-A5F9068DB5AA}" dt="2021-09-12T00:56:49.068" v="1363" actId="478"/>
          <ac:picMkLst>
            <pc:docMk/>
            <pc:sldMk cId="3960570569" sldId="313"/>
            <ac:picMk id="8" creationId="{9967FD7C-9B5E-4A03-ABF4-50D9B950447B}"/>
          </ac:picMkLst>
        </pc:picChg>
        <pc:picChg chg="add mod">
          <ac:chgData name="Litao Zhou" userId="0babb3053bfb9b82" providerId="LiveId" clId="{08C564CD-FB42-42A4-B6A1-A5F9068DB5AA}" dt="2021-09-13T00:29:56.846" v="5376" actId="1076"/>
          <ac:picMkLst>
            <pc:docMk/>
            <pc:sldMk cId="3960570569" sldId="313"/>
            <ac:picMk id="10" creationId="{ED2B0C99-B29F-4700-93D4-DDD9DCC5B1FA}"/>
          </ac:picMkLst>
        </pc:picChg>
        <pc:picChg chg="add del mod">
          <ac:chgData name="Litao Zhou" userId="0babb3053bfb9b82" providerId="LiveId" clId="{08C564CD-FB42-42A4-B6A1-A5F9068DB5AA}" dt="2021-09-12T01:11:28.563" v="1644" actId="478"/>
          <ac:picMkLst>
            <pc:docMk/>
            <pc:sldMk cId="3960570569" sldId="313"/>
            <ac:picMk id="11" creationId="{99118937-02B9-427C-9DB6-B43E547E7190}"/>
          </ac:picMkLst>
        </pc:picChg>
        <pc:picChg chg="add del mod">
          <ac:chgData name="Litao Zhou" userId="0babb3053bfb9b82" providerId="LiveId" clId="{08C564CD-FB42-42A4-B6A1-A5F9068DB5AA}" dt="2021-09-12T01:16:44.414" v="1705" actId="478"/>
          <ac:picMkLst>
            <pc:docMk/>
            <pc:sldMk cId="3960570569" sldId="313"/>
            <ac:picMk id="15" creationId="{6A068598-DFBA-48A1-9D16-D2CD2A2F5A2E}"/>
          </ac:picMkLst>
        </pc:picChg>
        <pc:picChg chg="add del mod">
          <ac:chgData name="Litao Zhou" userId="0babb3053bfb9b82" providerId="LiveId" clId="{08C564CD-FB42-42A4-B6A1-A5F9068DB5AA}" dt="2021-09-12T06:31:54.689" v="1881" actId="478"/>
          <ac:picMkLst>
            <pc:docMk/>
            <pc:sldMk cId="3960570569" sldId="313"/>
            <ac:picMk id="16" creationId="{2D43FA2A-4A3A-4A2F-A109-E9E8F614F070}"/>
          </ac:picMkLst>
        </pc:picChg>
        <pc:picChg chg="add del mod">
          <ac:chgData name="Litao Zhou" userId="0babb3053bfb9b82" providerId="LiveId" clId="{08C564CD-FB42-42A4-B6A1-A5F9068DB5AA}" dt="2021-09-13T00:30:38.515" v="5379" actId="1076"/>
          <ac:picMkLst>
            <pc:docMk/>
            <pc:sldMk cId="3960570569" sldId="313"/>
            <ac:picMk id="17" creationId="{77DFC7BE-D0BF-4500-B92A-77BFFB5B01D8}"/>
          </ac:picMkLst>
        </pc:picChg>
        <pc:cxnChg chg="del">
          <ac:chgData name="Litao Zhou" userId="0babb3053bfb9b82" providerId="LiveId" clId="{08C564CD-FB42-42A4-B6A1-A5F9068DB5AA}" dt="2021-09-12T00:56:53.297" v="1365" actId="478"/>
          <ac:cxnSpMkLst>
            <pc:docMk/>
            <pc:sldMk cId="3960570569" sldId="313"/>
            <ac:cxnSpMk id="12" creationId="{A4D7C8B5-E34D-489C-BDF2-807EC15AA56C}"/>
          </ac:cxnSpMkLst>
        </pc:cxnChg>
      </pc:sldChg>
      <pc:sldChg chg="addSp delSp modSp new mod modAnim">
        <pc:chgData name="Litao Zhou" userId="0babb3053bfb9b82" providerId="LiveId" clId="{08C564CD-FB42-42A4-B6A1-A5F9068DB5AA}" dt="2021-09-12T07:29:17.396" v="2674" actId="14100"/>
        <pc:sldMkLst>
          <pc:docMk/>
          <pc:sldMk cId="298210602" sldId="314"/>
        </pc:sldMkLst>
        <pc:spChg chg="add del">
          <ac:chgData name="Litao Zhou" userId="0babb3053bfb9b82" providerId="LiveId" clId="{08C564CD-FB42-42A4-B6A1-A5F9068DB5AA}" dt="2021-09-12T07:24:40.515" v="2643" actId="22"/>
          <ac:spMkLst>
            <pc:docMk/>
            <pc:sldMk cId="298210602" sldId="314"/>
            <ac:spMk id="2" creationId="{B90C8D01-DC81-43D0-9CB4-5077D837BA24}"/>
          </ac:spMkLst>
        </pc:spChg>
        <pc:spChg chg="mod">
          <ac:chgData name="Litao Zhou" userId="0babb3053bfb9b82" providerId="LiveId" clId="{08C564CD-FB42-42A4-B6A1-A5F9068DB5AA}" dt="2021-09-12T07:28:51.320" v="2667" actId="20577"/>
          <ac:spMkLst>
            <pc:docMk/>
            <pc:sldMk cId="298210602" sldId="314"/>
            <ac:spMk id="3" creationId="{43C9B2A2-5DD8-4DD5-9D9A-413914178F28}"/>
          </ac:spMkLst>
        </pc:spChg>
        <pc:spChg chg="mod">
          <ac:chgData name="Litao Zhou" userId="0babb3053bfb9b82" providerId="LiveId" clId="{08C564CD-FB42-42A4-B6A1-A5F9068DB5AA}" dt="2021-09-12T06:55:19.417" v="2640" actId="313"/>
          <ac:spMkLst>
            <pc:docMk/>
            <pc:sldMk cId="298210602" sldId="314"/>
            <ac:spMk id="4" creationId="{6481D0B2-E335-48B4-8269-EB7AC439A7D7}"/>
          </ac:spMkLst>
        </pc:spChg>
        <pc:picChg chg="add del mod ord modCrop">
          <ac:chgData name="Litao Zhou" userId="0babb3053bfb9b82" providerId="LiveId" clId="{08C564CD-FB42-42A4-B6A1-A5F9068DB5AA}" dt="2021-09-12T07:24:38.303" v="2642" actId="22"/>
          <ac:picMkLst>
            <pc:docMk/>
            <pc:sldMk cId="298210602" sldId="314"/>
            <ac:picMk id="6" creationId="{CD00718D-89CB-4103-B51C-C8299E58E992}"/>
          </ac:picMkLst>
        </pc:picChg>
        <pc:picChg chg="add mod ord modCrop">
          <ac:chgData name="Litao Zhou" userId="0babb3053bfb9b82" providerId="LiveId" clId="{08C564CD-FB42-42A4-B6A1-A5F9068DB5AA}" dt="2021-09-12T07:28:54.010" v="2668" actId="1076"/>
          <ac:picMkLst>
            <pc:docMk/>
            <pc:sldMk cId="298210602" sldId="314"/>
            <ac:picMk id="8" creationId="{F3E953FD-F566-41E0-915A-9CC9220E768F}"/>
          </ac:picMkLst>
        </pc:picChg>
        <pc:picChg chg="add mod">
          <ac:chgData name="Litao Zhou" userId="0babb3053bfb9b82" providerId="LiveId" clId="{08C564CD-FB42-42A4-B6A1-A5F9068DB5AA}" dt="2021-09-12T07:29:17.396" v="2674" actId="14100"/>
          <ac:picMkLst>
            <pc:docMk/>
            <pc:sldMk cId="298210602" sldId="314"/>
            <ac:picMk id="9" creationId="{CAA32B5B-0FB9-4F0A-8F02-CBCC253B7B53}"/>
          </ac:picMkLst>
        </pc:picChg>
      </pc:sldChg>
      <pc:sldChg chg="addSp delSp modSp new mod modAnim">
        <pc:chgData name="Litao Zhou" userId="0babb3053bfb9b82" providerId="LiveId" clId="{08C564CD-FB42-42A4-B6A1-A5F9068DB5AA}" dt="2021-09-12T08:35:29.901" v="3158" actId="313"/>
        <pc:sldMkLst>
          <pc:docMk/>
          <pc:sldMk cId="3000420973" sldId="315"/>
        </pc:sldMkLst>
        <pc:spChg chg="del">
          <ac:chgData name="Litao Zhou" userId="0babb3053bfb9b82" providerId="LiveId" clId="{08C564CD-FB42-42A4-B6A1-A5F9068DB5AA}" dt="2021-09-12T08:32:47.943" v="3106" actId="22"/>
          <ac:spMkLst>
            <pc:docMk/>
            <pc:sldMk cId="3000420973" sldId="315"/>
            <ac:spMk id="2" creationId="{E6F9742A-982C-4854-99DC-1FCC1379E2A7}"/>
          </ac:spMkLst>
        </pc:spChg>
        <pc:spChg chg="mod">
          <ac:chgData name="Litao Zhou" userId="0babb3053bfb9b82" providerId="LiveId" clId="{08C564CD-FB42-42A4-B6A1-A5F9068DB5AA}" dt="2021-09-12T08:35:29.901" v="3158" actId="313"/>
          <ac:spMkLst>
            <pc:docMk/>
            <pc:sldMk cId="3000420973" sldId="315"/>
            <ac:spMk id="3" creationId="{9AF96E6F-659F-4CBA-9DB4-F83B2B9712D3}"/>
          </ac:spMkLst>
        </pc:spChg>
        <pc:spChg chg="add del mod">
          <ac:chgData name="Litao Zhou" userId="0babb3053bfb9b82" providerId="LiveId" clId="{08C564CD-FB42-42A4-B6A1-A5F9068DB5AA}" dt="2021-09-12T08:34:37.182" v="3138"/>
          <ac:spMkLst>
            <pc:docMk/>
            <pc:sldMk cId="3000420973" sldId="315"/>
            <ac:spMk id="10" creationId="{EF9983C0-A6A6-4F88-A459-8CDC6313FCEB}"/>
          </ac:spMkLst>
        </pc:spChg>
        <pc:picChg chg="add del mod ord modCrop">
          <ac:chgData name="Litao Zhou" userId="0babb3053bfb9b82" providerId="LiveId" clId="{08C564CD-FB42-42A4-B6A1-A5F9068DB5AA}" dt="2021-09-12T08:32:52.795" v="3108" actId="478"/>
          <ac:picMkLst>
            <pc:docMk/>
            <pc:sldMk cId="3000420973" sldId="315"/>
            <ac:picMk id="6" creationId="{84837615-1701-43DD-9E4D-719FC954DE9C}"/>
          </ac:picMkLst>
        </pc:picChg>
        <pc:picChg chg="add mod ord">
          <ac:chgData name="Litao Zhou" userId="0babb3053bfb9b82" providerId="LiveId" clId="{08C564CD-FB42-42A4-B6A1-A5F9068DB5AA}" dt="2021-09-12T08:33:04.714" v="3113" actId="1076"/>
          <ac:picMkLst>
            <pc:docMk/>
            <pc:sldMk cId="3000420973" sldId="315"/>
            <ac:picMk id="8" creationId="{8A5A6A2B-520B-4AB8-8266-C4E3F4C136FC}"/>
          </ac:picMkLst>
        </pc:picChg>
        <pc:picChg chg="add del mod">
          <ac:chgData name="Litao Zhou" userId="0babb3053bfb9b82" providerId="LiveId" clId="{08C564CD-FB42-42A4-B6A1-A5F9068DB5AA}" dt="2021-09-12T08:33:18.834" v="3115"/>
          <ac:picMkLst>
            <pc:docMk/>
            <pc:sldMk cId="3000420973" sldId="315"/>
            <ac:picMk id="11" creationId="{434F6932-7A41-4CFE-A25D-C1AEF35BF30B}"/>
          </ac:picMkLst>
        </pc:picChg>
        <pc:picChg chg="add mod">
          <ac:chgData name="Litao Zhou" userId="0babb3053bfb9b82" providerId="LiveId" clId="{08C564CD-FB42-42A4-B6A1-A5F9068DB5AA}" dt="2021-09-12T08:34:50.381" v="3144" actId="1076"/>
          <ac:picMkLst>
            <pc:docMk/>
            <pc:sldMk cId="3000420973" sldId="315"/>
            <ac:picMk id="1026" creationId="{3D76DF84-14F5-40CA-AC31-5F71E1A24EF2}"/>
          </ac:picMkLst>
        </pc:picChg>
        <pc:picChg chg="add del mod">
          <ac:chgData name="Litao Zhou" userId="0babb3053bfb9b82" providerId="LiveId" clId="{08C564CD-FB42-42A4-B6A1-A5F9068DB5AA}" dt="2021-09-12T08:33:43.003" v="3120"/>
          <ac:picMkLst>
            <pc:docMk/>
            <pc:sldMk cId="3000420973" sldId="315"/>
            <ac:picMk id="1028" creationId="{F8D6785D-79DB-4DF9-9863-B3A848CFE2DF}"/>
          </ac:picMkLst>
        </pc:picChg>
        <pc:picChg chg="add mod">
          <ac:chgData name="Litao Zhou" userId="0babb3053bfb9b82" providerId="LiveId" clId="{08C564CD-FB42-42A4-B6A1-A5F9068DB5AA}" dt="2021-09-12T08:34:47.900" v="3143" actId="1076"/>
          <ac:picMkLst>
            <pc:docMk/>
            <pc:sldMk cId="3000420973" sldId="315"/>
            <ac:picMk id="1030" creationId="{6A66E78F-5FAC-4C58-81FF-4506FD8AB27F}"/>
          </ac:picMkLst>
        </pc:picChg>
        <pc:picChg chg="add del mod">
          <ac:chgData name="Litao Zhou" userId="0babb3053bfb9b82" providerId="LiveId" clId="{08C564CD-FB42-42A4-B6A1-A5F9068DB5AA}" dt="2021-09-12T08:34:17.280" v="3132"/>
          <ac:picMkLst>
            <pc:docMk/>
            <pc:sldMk cId="3000420973" sldId="315"/>
            <ac:picMk id="1032" creationId="{7601A900-02A8-457D-B27B-C258F3F13FE7}"/>
          </ac:picMkLst>
        </pc:picChg>
        <pc:picChg chg="add mod">
          <ac:chgData name="Litao Zhou" userId="0babb3053bfb9b82" providerId="LiveId" clId="{08C564CD-FB42-42A4-B6A1-A5F9068DB5AA}" dt="2021-09-12T08:34:25.121" v="3136" actId="1076"/>
          <ac:picMkLst>
            <pc:docMk/>
            <pc:sldMk cId="3000420973" sldId="315"/>
            <ac:picMk id="1034" creationId="{9FD77936-21D7-4469-A568-2A609364BE3F}"/>
          </ac:picMkLst>
        </pc:picChg>
        <pc:picChg chg="add del mod">
          <ac:chgData name="Litao Zhou" userId="0babb3053bfb9b82" providerId="LiveId" clId="{08C564CD-FB42-42A4-B6A1-A5F9068DB5AA}" dt="2021-09-12T08:34:37.182" v="3138"/>
          <ac:picMkLst>
            <pc:docMk/>
            <pc:sldMk cId="3000420973" sldId="315"/>
            <ac:picMk id="1036" creationId="{AAFAE4B5-D60D-4F42-880D-2D47C0BE88C5}"/>
          </ac:picMkLst>
        </pc:picChg>
        <pc:picChg chg="add mod">
          <ac:chgData name="Litao Zhou" userId="0babb3053bfb9b82" providerId="LiveId" clId="{08C564CD-FB42-42A4-B6A1-A5F9068DB5AA}" dt="2021-09-12T08:34:54.388" v="3145" actId="1076"/>
          <ac:picMkLst>
            <pc:docMk/>
            <pc:sldMk cId="3000420973" sldId="315"/>
            <ac:picMk id="1038" creationId="{6F29903B-3E91-4CB8-AC7A-E0AE4E5AF3C8}"/>
          </ac:picMkLst>
        </pc:picChg>
      </pc:sldChg>
      <pc:sldChg chg="addSp delSp modSp new mod delAnim modAnim">
        <pc:chgData name="Litao Zhou" userId="0babb3053bfb9b82" providerId="LiveId" clId="{08C564CD-FB42-42A4-B6A1-A5F9068DB5AA}" dt="2021-09-13T00:33:38.149" v="5382" actId="1076"/>
        <pc:sldMkLst>
          <pc:docMk/>
          <pc:sldMk cId="2906147113" sldId="316"/>
        </pc:sldMkLst>
        <pc:spChg chg="mod">
          <ac:chgData name="Litao Zhou" userId="0babb3053bfb9b82" providerId="LiveId" clId="{08C564CD-FB42-42A4-B6A1-A5F9068DB5AA}" dt="2021-09-12T06:39:19.608" v="2221" actId="1076"/>
          <ac:spMkLst>
            <pc:docMk/>
            <pc:sldMk cId="2906147113" sldId="316"/>
            <ac:spMk id="2" creationId="{0B653F37-7AD7-4A61-8F01-354B7043F750}"/>
          </ac:spMkLst>
        </pc:spChg>
        <pc:spChg chg="mod">
          <ac:chgData name="Litao Zhou" userId="0babb3053bfb9b82" providerId="LiveId" clId="{08C564CD-FB42-42A4-B6A1-A5F9068DB5AA}" dt="2021-09-12T06:34:07.823" v="1887"/>
          <ac:spMkLst>
            <pc:docMk/>
            <pc:sldMk cId="2906147113" sldId="316"/>
            <ac:spMk id="3" creationId="{73BD84BC-8B51-44A9-BB59-629576FA0849}"/>
          </ac:spMkLst>
        </pc:spChg>
        <pc:spChg chg="mod">
          <ac:chgData name="Litao Zhou" userId="0babb3053bfb9b82" providerId="LiveId" clId="{08C564CD-FB42-42A4-B6A1-A5F9068DB5AA}" dt="2021-09-12T06:37:36.176" v="2031" actId="20577"/>
          <ac:spMkLst>
            <pc:docMk/>
            <pc:sldMk cId="2906147113" sldId="316"/>
            <ac:spMk id="4" creationId="{591E5481-E319-4642-9388-8D4812A5AA3C}"/>
          </ac:spMkLst>
        </pc:spChg>
        <pc:spChg chg="add mod">
          <ac:chgData name="Litao Zhou" userId="0babb3053bfb9b82" providerId="LiveId" clId="{08C564CD-FB42-42A4-B6A1-A5F9068DB5AA}" dt="2021-09-12T06:39:17.613" v="2220" actId="14100"/>
          <ac:spMkLst>
            <pc:docMk/>
            <pc:sldMk cId="2906147113" sldId="316"/>
            <ac:spMk id="7" creationId="{9A555AA0-E8E2-4CA5-A272-A5488E31E8E5}"/>
          </ac:spMkLst>
        </pc:spChg>
        <pc:spChg chg="add mod">
          <ac:chgData name="Litao Zhou" userId="0babb3053bfb9b82" providerId="LiveId" clId="{08C564CD-FB42-42A4-B6A1-A5F9068DB5AA}" dt="2021-09-12T06:41:05.358" v="2303" actId="1037"/>
          <ac:spMkLst>
            <pc:docMk/>
            <pc:sldMk cId="2906147113" sldId="316"/>
            <ac:spMk id="10" creationId="{979FC1D4-B7F2-41FD-98CF-EC044663CE2E}"/>
          </ac:spMkLst>
        </pc:spChg>
        <pc:picChg chg="add mod">
          <ac:chgData name="Litao Zhou" userId="0babb3053bfb9b82" providerId="LiveId" clId="{08C564CD-FB42-42A4-B6A1-A5F9068DB5AA}" dt="2021-09-12T06:37:54.376" v="2038" actId="1076"/>
          <ac:picMkLst>
            <pc:docMk/>
            <pc:sldMk cId="2906147113" sldId="316"/>
            <ac:picMk id="6" creationId="{88B37467-8614-4C66-8976-941A67AC1045}"/>
          </ac:picMkLst>
        </pc:picChg>
        <pc:picChg chg="add del mod">
          <ac:chgData name="Litao Zhou" userId="0babb3053bfb9b82" providerId="LiveId" clId="{08C564CD-FB42-42A4-B6A1-A5F9068DB5AA}" dt="2021-09-12T06:48:39.600" v="2324" actId="478"/>
          <ac:picMkLst>
            <pc:docMk/>
            <pc:sldMk cId="2906147113" sldId="316"/>
            <ac:picMk id="11" creationId="{8ABF5EA1-294C-484D-983B-9972D47B23E4}"/>
          </ac:picMkLst>
        </pc:picChg>
        <pc:picChg chg="add mod">
          <ac:chgData name="Litao Zhou" userId="0babb3053bfb9b82" providerId="LiveId" clId="{08C564CD-FB42-42A4-B6A1-A5F9068DB5AA}" dt="2021-09-13T00:33:38.149" v="5382" actId="1076"/>
          <ac:picMkLst>
            <pc:docMk/>
            <pc:sldMk cId="2906147113" sldId="316"/>
            <ac:picMk id="12" creationId="{B3AA4ABC-E4F0-4125-B9B2-A1D42C3274DC}"/>
          </ac:picMkLst>
        </pc:picChg>
        <pc:cxnChg chg="add mod">
          <ac:chgData name="Litao Zhou" userId="0babb3053bfb9b82" providerId="LiveId" clId="{08C564CD-FB42-42A4-B6A1-A5F9068DB5AA}" dt="2021-09-12T06:41:05.358" v="2303" actId="1037"/>
          <ac:cxnSpMkLst>
            <pc:docMk/>
            <pc:sldMk cId="2906147113" sldId="316"/>
            <ac:cxnSpMk id="9" creationId="{0DD7489A-FB9E-4A3D-AD9E-823F94DDF149}"/>
          </ac:cxnSpMkLst>
        </pc:cxnChg>
      </pc:sldChg>
      <pc:sldChg chg="addSp delSp modSp new mod">
        <pc:chgData name="Litao Zhou" userId="0babb3053bfb9b82" providerId="LiveId" clId="{08C564CD-FB42-42A4-B6A1-A5F9068DB5AA}" dt="2021-09-12T08:32:18.729" v="3105" actId="20577"/>
        <pc:sldMkLst>
          <pc:docMk/>
          <pc:sldMk cId="2932462182" sldId="317"/>
        </pc:sldMkLst>
        <pc:spChg chg="add del">
          <ac:chgData name="Litao Zhou" userId="0babb3053bfb9b82" providerId="LiveId" clId="{08C564CD-FB42-42A4-B6A1-A5F9068DB5AA}" dt="2021-09-12T08:24:10.966" v="3013"/>
          <ac:spMkLst>
            <pc:docMk/>
            <pc:sldMk cId="2932462182" sldId="317"/>
            <ac:spMk id="2" creationId="{56D3611C-F97E-41BC-9C7F-ABDA83A43E11}"/>
          </ac:spMkLst>
        </pc:spChg>
        <pc:spChg chg="mod">
          <ac:chgData name="Litao Zhou" userId="0babb3053bfb9b82" providerId="LiveId" clId="{08C564CD-FB42-42A4-B6A1-A5F9068DB5AA}" dt="2021-09-12T07:38:31.419" v="2869" actId="20577"/>
          <ac:spMkLst>
            <pc:docMk/>
            <pc:sldMk cId="2932462182" sldId="317"/>
            <ac:spMk id="3" creationId="{1423B08C-178E-40D1-AF9D-72C93ABB20C7}"/>
          </ac:spMkLst>
        </pc:spChg>
        <pc:spChg chg="mod">
          <ac:chgData name="Litao Zhou" userId="0babb3053bfb9b82" providerId="LiveId" clId="{08C564CD-FB42-42A4-B6A1-A5F9068DB5AA}" dt="2021-09-12T08:32:18.729" v="3105" actId="20577"/>
          <ac:spMkLst>
            <pc:docMk/>
            <pc:sldMk cId="2932462182" sldId="317"/>
            <ac:spMk id="4" creationId="{DD8CF931-5CFD-45E9-9E83-FA02ADD4A23D}"/>
          </ac:spMkLst>
        </pc:spChg>
        <pc:picChg chg="add mod">
          <ac:chgData name="Litao Zhou" userId="0babb3053bfb9b82" providerId="LiveId" clId="{08C564CD-FB42-42A4-B6A1-A5F9068DB5AA}" dt="2021-09-12T08:26:18.295" v="3045" actId="1076"/>
          <ac:picMkLst>
            <pc:docMk/>
            <pc:sldMk cId="2932462182" sldId="317"/>
            <ac:picMk id="6" creationId="{007F9530-75C1-4451-BB6A-E2904C5408D6}"/>
          </ac:picMkLst>
        </pc:picChg>
        <pc:picChg chg="add del mod">
          <ac:chgData name="Litao Zhou" userId="0babb3053bfb9b82" providerId="LiveId" clId="{08C564CD-FB42-42A4-B6A1-A5F9068DB5AA}" dt="2021-09-12T08:24:10.966" v="3013"/>
          <ac:picMkLst>
            <pc:docMk/>
            <pc:sldMk cId="2932462182" sldId="317"/>
            <ac:picMk id="7" creationId="{79E2FB8B-0553-4C35-9019-625467369059}"/>
          </ac:picMkLst>
        </pc:picChg>
      </pc:sldChg>
      <pc:sldChg chg="new del ord">
        <pc:chgData name="Litao Zhou" userId="0babb3053bfb9b82" providerId="LiveId" clId="{08C564CD-FB42-42A4-B6A1-A5F9068DB5AA}" dt="2021-09-12T07:33:28.463" v="2682" actId="47"/>
        <pc:sldMkLst>
          <pc:docMk/>
          <pc:sldMk cId="1135872767" sldId="318"/>
        </pc:sldMkLst>
      </pc:sldChg>
      <pc:sldChg chg="addSp delSp modSp new mod modClrScheme chgLayout">
        <pc:chgData name="Litao Zhou" userId="0babb3053bfb9b82" providerId="LiveId" clId="{08C564CD-FB42-42A4-B6A1-A5F9068DB5AA}" dt="2021-09-12T07:37:56.379" v="2855" actId="122"/>
        <pc:sldMkLst>
          <pc:docMk/>
          <pc:sldMk cId="1497969270" sldId="318"/>
        </pc:sldMkLst>
        <pc:spChg chg="mod ord">
          <ac:chgData name="Litao Zhou" userId="0babb3053bfb9b82" providerId="LiveId" clId="{08C564CD-FB42-42A4-B6A1-A5F9068DB5AA}" dt="2021-09-12T07:37:56.379" v="2855" actId="122"/>
          <ac:spMkLst>
            <pc:docMk/>
            <pc:sldMk cId="1497969270" sldId="318"/>
            <ac:spMk id="2" creationId="{8A0B5F19-81AD-4207-898A-B44AF314480B}"/>
          </ac:spMkLst>
        </pc:spChg>
        <pc:spChg chg="add del mod ord">
          <ac:chgData name="Litao Zhou" userId="0babb3053bfb9b82" providerId="LiveId" clId="{08C564CD-FB42-42A4-B6A1-A5F9068DB5AA}" dt="2021-09-12T07:35:14.096" v="2775" actId="478"/>
          <ac:spMkLst>
            <pc:docMk/>
            <pc:sldMk cId="1497969270" sldId="318"/>
            <ac:spMk id="3" creationId="{6E9CAC87-D28E-4B15-B469-CECB315B3B62}"/>
          </ac:spMkLst>
        </pc:spChg>
      </pc:sldChg>
      <pc:sldChg chg="addSp modSp new mod">
        <pc:chgData name="Litao Zhou" userId="0babb3053bfb9b82" providerId="LiveId" clId="{08C564CD-FB42-42A4-B6A1-A5F9068DB5AA}" dt="2021-09-12T08:28:15.311" v="3067" actId="14100"/>
        <pc:sldMkLst>
          <pc:docMk/>
          <pc:sldMk cId="18050207" sldId="319"/>
        </pc:sldMkLst>
        <pc:picChg chg="add mod">
          <ac:chgData name="Litao Zhou" userId="0babb3053bfb9b82" providerId="LiveId" clId="{08C564CD-FB42-42A4-B6A1-A5F9068DB5AA}" dt="2021-09-12T08:25:39.641" v="3036" actId="1076"/>
          <ac:picMkLst>
            <pc:docMk/>
            <pc:sldMk cId="18050207" sldId="319"/>
            <ac:picMk id="2" creationId="{29527878-55C6-4891-BBF6-54B4A7FF2344}"/>
          </ac:picMkLst>
        </pc:picChg>
        <pc:picChg chg="add mod">
          <ac:chgData name="Litao Zhou" userId="0babb3053bfb9b82" providerId="LiveId" clId="{08C564CD-FB42-42A4-B6A1-A5F9068DB5AA}" dt="2021-09-12T08:28:15.311" v="3067" actId="14100"/>
          <ac:picMkLst>
            <pc:docMk/>
            <pc:sldMk cId="18050207" sldId="319"/>
            <ac:picMk id="3" creationId="{6D792394-DA76-4E25-9C74-09729CDC2956}"/>
          </ac:picMkLst>
        </pc:picChg>
        <pc:picChg chg="add mod">
          <ac:chgData name="Litao Zhou" userId="0babb3053bfb9b82" providerId="LiveId" clId="{08C564CD-FB42-42A4-B6A1-A5F9068DB5AA}" dt="2021-09-12T08:26:07.818" v="3041" actId="1076"/>
          <ac:picMkLst>
            <pc:docMk/>
            <pc:sldMk cId="18050207" sldId="319"/>
            <ac:picMk id="4" creationId="{790C787D-9177-4FF1-A313-2D41548D8212}"/>
          </ac:picMkLst>
        </pc:picChg>
        <pc:picChg chg="add mod">
          <ac:chgData name="Litao Zhou" userId="0babb3053bfb9b82" providerId="LiveId" clId="{08C564CD-FB42-42A4-B6A1-A5F9068DB5AA}" dt="2021-09-12T08:26:12.784" v="3044" actId="1076"/>
          <ac:picMkLst>
            <pc:docMk/>
            <pc:sldMk cId="18050207" sldId="319"/>
            <ac:picMk id="5" creationId="{3917C385-FB3C-4B58-AB83-29396410D05E}"/>
          </ac:picMkLst>
        </pc:picChg>
      </pc:sldChg>
      <pc:sldChg chg="addSp modSp new mod modAnim">
        <pc:chgData name="Litao Zhou" userId="0babb3053bfb9b82" providerId="LiveId" clId="{08C564CD-FB42-42A4-B6A1-A5F9068DB5AA}" dt="2021-09-12T08:31:14.127" v="3077" actId="1076"/>
        <pc:sldMkLst>
          <pc:docMk/>
          <pc:sldMk cId="59914499" sldId="320"/>
        </pc:sldMkLst>
        <pc:picChg chg="add mod">
          <ac:chgData name="Litao Zhou" userId="0babb3053bfb9b82" providerId="LiveId" clId="{08C564CD-FB42-42A4-B6A1-A5F9068DB5AA}" dt="2021-09-12T08:27:21.969" v="3055" actId="1076"/>
          <ac:picMkLst>
            <pc:docMk/>
            <pc:sldMk cId="59914499" sldId="320"/>
            <ac:picMk id="2" creationId="{4335729B-883F-4EBA-9BDE-292ED1E8EF9C}"/>
          </ac:picMkLst>
        </pc:picChg>
        <pc:picChg chg="add mod">
          <ac:chgData name="Litao Zhou" userId="0babb3053bfb9b82" providerId="LiveId" clId="{08C564CD-FB42-42A4-B6A1-A5F9068DB5AA}" dt="2021-09-12T08:28:31.924" v="3070" actId="1076"/>
          <ac:picMkLst>
            <pc:docMk/>
            <pc:sldMk cId="59914499" sldId="320"/>
            <ac:picMk id="3" creationId="{FD1F353E-BA50-4040-9209-7B03FEC29924}"/>
          </ac:picMkLst>
        </pc:picChg>
        <pc:picChg chg="add mod">
          <ac:chgData name="Litao Zhou" userId="0babb3053bfb9b82" providerId="LiveId" clId="{08C564CD-FB42-42A4-B6A1-A5F9068DB5AA}" dt="2021-09-12T08:27:41.005" v="3061" actId="1076"/>
          <ac:picMkLst>
            <pc:docMk/>
            <pc:sldMk cId="59914499" sldId="320"/>
            <ac:picMk id="4" creationId="{CB41B249-1FEA-4C00-A4F1-230CB5B5126F}"/>
          </ac:picMkLst>
        </pc:picChg>
        <pc:picChg chg="add mod">
          <ac:chgData name="Litao Zhou" userId="0babb3053bfb9b82" providerId="LiveId" clId="{08C564CD-FB42-42A4-B6A1-A5F9068DB5AA}" dt="2021-09-12T08:27:59.897" v="3066" actId="1076"/>
          <ac:picMkLst>
            <pc:docMk/>
            <pc:sldMk cId="59914499" sldId="320"/>
            <ac:picMk id="5" creationId="{C34299B4-52B4-41EF-B402-A8CE0279C0D8}"/>
          </ac:picMkLst>
        </pc:picChg>
        <pc:cxnChg chg="add mod">
          <ac:chgData name="Litao Zhou" userId="0babb3053bfb9b82" providerId="LiveId" clId="{08C564CD-FB42-42A4-B6A1-A5F9068DB5AA}" dt="2021-09-12T08:31:14.127" v="3077" actId="1076"/>
          <ac:cxnSpMkLst>
            <pc:docMk/>
            <pc:sldMk cId="59914499" sldId="320"/>
            <ac:cxnSpMk id="7" creationId="{22F1B506-C04A-47A6-9A60-8BE4210CD493}"/>
          </ac:cxnSpMkLst>
        </pc:cxnChg>
        <pc:cxnChg chg="add mod">
          <ac:chgData name="Litao Zhou" userId="0babb3053bfb9b82" providerId="LiveId" clId="{08C564CD-FB42-42A4-B6A1-A5F9068DB5AA}" dt="2021-09-12T08:29:14.728" v="3075" actId="1076"/>
          <ac:cxnSpMkLst>
            <pc:docMk/>
            <pc:sldMk cId="59914499" sldId="320"/>
            <ac:cxnSpMk id="8" creationId="{28EC28F9-FA39-41A2-B833-3A87D1D9D640}"/>
          </ac:cxnSpMkLst>
        </pc:cxnChg>
      </pc:sldChg>
      <pc:sldChg chg="addSp delSp modSp new mod">
        <pc:chgData name="Litao Zhou" userId="0babb3053bfb9b82" providerId="LiveId" clId="{08C564CD-FB42-42A4-B6A1-A5F9068DB5AA}" dt="2021-09-12T09:02:31.850" v="3892" actId="20577"/>
        <pc:sldMkLst>
          <pc:docMk/>
          <pc:sldMk cId="113847277" sldId="321"/>
        </pc:sldMkLst>
        <pc:spChg chg="add del">
          <ac:chgData name="Litao Zhou" userId="0babb3053bfb9b82" providerId="LiveId" clId="{08C564CD-FB42-42A4-B6A1-A5F9068DB5AA}" dt="2021-09-12T09:00:20.645" v="3794"/>
          <ac:spMkLst>
            <pc:docMk/>
            <pc:sldMk cId="113847277" sldId="321"/>
            <ac:spMk id="2" creationId="{97D91A48-DB8E-456C-9D22-AB81521688F9}"/>
          </ac:spMkLst>
        </pc:spChg>
        <pc:spChg chg="mod">
          <ac:chgData name="Litao Zhou" userId="0babb3053bfb9b82" providerId="LiveId" clId="{08C564CD-FB42-42A4-B6A1-A5F9068DB5AA}" dt="2021-09-12T09:01:21.471" v="3805" actId="20577"/>
          <ac:spMkLst>
            <pc:docMk/>
            <pc:sldMk cId="113847277" sldId="321"/>
            <ac:spMk id="3" creationId="{822EC151-0BD0-48FD-922B-4818F1CFABCB}"/>
          </ac:spMkLst>
        </pc:spChg>
        <pc:spChg chg="add del mod">
          <ac:chgData name="Litao Zhou" userId="0babb3053bfb9b82" providerId="LiveId" clId="{08C564CD-FB42-42A4-B6A1-A5F9068DB5AA}" dt="2021-09-12T09:02:31.850" v="3892" actId="20577"/>
          <ac:spMkLst>
            <pc:docMk/>
            <pc:sldMk cId="113847277" sldId="321"/>
            <ac:spMk id="4" creationId="{7CD30990-C24F-4709-86BD-254AD13B4B35}"/>
          </ac:spMkLst>
        </pc:spChg>
        <pc:picChg chg="add del mod">
          <ac:chgData name="Litao Zhou" userId="0babb3053bfb9b82" providerId="LiveId" clId="{08C564CD-FB42-42A4-B6A1-A5F9068DB5AA}" dt="2021-09-12T09:00:20.645" v="3794"/>
          <ac:picMkLst>
            <pc:docMk/>
            <pc:sldMk cId="113847277" sldId="321"/>
            <ac:picMk id="5" creationId="{4950C7D9-BD8E-4F7D-8EEF-2C133EBE1B95}"/>
          </ac:picMkLst>
        </pc:picChg>
        <pc:picChg chg="add mod">
          <ac:chgData name="Litao Zhou" userId="0babb3053bfb9b82" providerId="LiveId" clId="{08C564CD-FB42-42A4-B6A1-A5F9068DB5AA}" dt="2021-09-12T09:00:30.174" v="3798" actId="1076"/>
          <ac:picMkLst>
            <pc:docMk/>
            <pc:sldMk cId="113847277" sldId="321"/>
            <ac:picMk id="6" creationId="{D570D9F7-AB9E-41CF-8ED5-26C9678E2EA8}"/>
          </ac:picMkLst>
        </pc:picChg>
      </pc:sldChg>
      <pc:sldChg chg="addSp delSp modSp new mod">
        <pc:chgData name="Litao Zhou" userId="0babb3053bfb9b82" providerId="LiveId" clId="{08C564CD-FB42-42A4-B6A1-A5F9068DB5AA}" dt="2021-09-12T21:55:12.179" v="3967" actId="1076"/>
        <pc:sldMkLst>
          <pc:docMk/>
          <pc:sldMk cId="849027132" sldId="322"/>
        </pc:sldMkLst>
        <pc:spChg chg="mod">
          <ac:chgData name="Litao Zhou" userId="0babb3053bfb9b82" providerId="LiveId" clId="{08C564CD-FB42-42A4-B6A1-A5F9068DB5AA}" dt="2021-09-12T21:55:12.179" v="3967" actId="1076"/>
          <ac:spMkLst>
            <pc:docMk/>
            <pc:sldMk cId="849027132" sldId="322"/>
            <ac:spMk id="3" creationId="{BCC495AF-DF04-4CB8-9C82-EAAE38127956}"/>
          </ac:spMkLst>
        </pc:spChg>
        <pc:spChg chg="del">
          <ac:chgData name="Litao Zhou" userId="0babb3053bfb9b82" providerId="LiveId" clId="{08C564CD-FB42-42A4-B6A1-A5F9068DB5AA}" dt="2021-09-12T21:55:09.843" v="3966" actId="478"/>
          <ac:spMkLst>
            <pc:docMk/>
            <pc:sldMk cId="849027132" sldId="322"/>
            <ac:spMk id="4" creationId="{A9013ADB-3DB9-4533-8BE5-36A25FFE8F9D}"/>
          </ac:spMkLst>
        </pc:spChg>
        <pc:picChg chg="add mod">
          <ac:chgData name="Litao Zhou" userId="0babb3053bfb9b82" providerId="LiveId" clId="{08C564CD-FB42-42A4-B6A1-A5F9068DB5AA}" dt="2021-09-12T09:01:11.971" v="3804" actId="1076"/>
          <ac:picMkLst>
            <pc:docMk/>
            <pc:sldMk cId="849027132" sldId="322"/>
            <ac:picMk id="5" creationId="{84C83A98-1A10-443D-9FBB-F13816890B39}"/>
          </ac:picMkLst>
        </pc:picChg>
      </pc:sldChg>
      <pc:sldChg chg="addSp modSp new mod modAnim">
        <pc:chgData name="Litao Zhou" userId="0babb3053bfb9b82" providerId="LiveId" clId="{08C564CD-FB42-42A4-B6A1-A5F9068DB5AA}" dt="2021-09-12T22:24:31.604" v="4456"/>
        <pc:sldMkLst>
          <pc:docMk/>
          <pc:sldMk cId="3701600689" sldId="323"/>
        </pc:sldMkLst>
        <pc:spChg chg="mod">
          <ac:chgData name="Litao Zhou" userId="0babb3053bfb9b82" providerId="LiveId" clId="{08C564CD-FB42-42A4-B6A1-A5F9068DB5AA}" dt="2021-09-12T22:23:53.421" v="4451" actId="20577"/>
          <ac:spMkLst>
            <pc:docMk/>
            <pc:sldMk cId="3701600689" sldId="323"/>
            <ac:spMk id="3" creationId="{35095B71-308C-4DB2-8F80-58CD70AA4008}"/>
          </ac:spMkLst>
        </pc:spChg>
        <pc:spChg chg="mod">
          <ac:chgData name="Litao Zhou" userId="0babb3053bfb9b82" providerId="LiveId" clId="{08C564CD-FB42-42A4-B6A1-A5F9068DB5AA}" dt="2021-09-12T22:22:16.897" v="4281" actId="20577"/>
          <ac:spMkLst>
            <pc:docMk/>
            <pc:sldMk cId="3701600689" sldId="323"/>
            <ac:spMk id="4" creationId="{300DC7EF-21D1-4CDA-9037-7F864954A60B}"/>
          </ac:spMkLst>
        </pc:spChg>
        <pc:spChg chg="add mod">
          <ac:chgData name="Litao Zhou" userId="0babb3053bfb9b82" providerId="LiveId" clId="{08C564CD-FB42-42A4-B6A1-A5F9068DB5AA}" dt="2021-09-12T22:24:21.382" v="4455" actId="208"/>
          <ac:spMkLst>
            <pc:docMk/>
            <pc:sldMk cId="3701600689" sldId="323"/>
            <ac:spMk id="6" creationId="{738542B9-E7FD-44CA-AEB6-FB288647D8B1}"/>
          </ac:spMkLst>
        </pc:spChg>
        <pc:picChg chg="add mod">
          <ac:chgData name="Litao Zhou" userId="0babb3053bfb9b82" providerId="LiveId" clId="{08C564CD-FB42-42A4-B6A1-A5F9068DB5AA}" dt="2021-09-12T22:21:55.294" v="4237" actId="1076"/>
          <ac:picMkLst>
            <pc:docMk/>
            <pc:sldMk cId="3701600689" sldId="323"/>
            <ac:picMk id="5" creationId="{3C13E9FE-2B4B-4848-85A4-38677293611E}"/>
          </ac:picMkLst>
        </pc:picChg>
      </pc:sldChg>
      <pc:sldChg chg="new del">
        <pc:chgData name="Litao Zhou" userId="0babb3053bfb9b82" providerId="LiveId" clId="{08C564CD-FB42-42A4-B6A1-A5F9068DB5AA}" dt="2021-09-12T08:51:16.518" v="3230" actId="47"/>
        <pc:sldMkLst>
          <pc:docMk/>
          <pc:sldMk cId="2988925506" sldId="324"/>
        </pc:sldMkLst>
      </pc:sldChg>
      <pc:sldChg chg="addSp modSp new del mod ord">
        <pc:chgData name="Litao Zhou" userId="0babb3053bfb9b82" providerId="LiveId" clId="{08C564CD-FB42-42A4-B6A1-A5F9068DB5AA}" dt="2021-09-12T08:50:40.582" v="3188" actId="47"/>
        <pc:sldMkLst>
          <pc:docMk/>
          <pc:sldMk cId="1846891585" sldId="325"/>
        </pc:sldMkLst>
        <pc:spChg chg="add mod">
          <ac:chgData name="Litao Zhou" userId="0babb3053bfb9b82" providerId="LiveId" clId="{08C564CD-FB42-42A4-B6A1-A5F9068DB5AA}" dt="2021-09-12T08:50:34.842" v="3187" actId="20577"/>
          <ac:spMkLst>
            <pc:docMk/>
            <pc:sldMk cId="1846891585" sldId="325"/>
            <ac:spMk id="2" creationId="{78CA3073-0119-4EA4-AC5E-42717821084B}"/>
          </ac:spMkLst>
        </pc:spChg>
      </pc:sldChg>
      <pc:sldChg chg="modSp add mod">
        <pc:chgData name="Litao Zhou" userId="0babb3053bfb9b82" providerId="LiveId" clId="{08C564CD-FB42-42A4-B6A1-A5F9068DB5AA}" dt="2021-09-12T08:51:05.377" v="3229" actId="20577"/>
        <pc:sldMkLst>
          <pc:docMk/>
          <pc:sldMk cId="2653065188" sldId="325"/>
        </pc:sldMkLst>
        <pc:spChg chg="mod">
          <ac:chgData name="Litao Zhou" userId="0babb3053bfb9b82" providerId="LiveId" clId="{08C564CD-FB42-42A4-B6A1-A5F9068DB5AA}" dt="2021-09-12T08:51:05.377" v="3229" actId="20577"/>
          <ac:spMkLst>
            <pc:docMk/>
            <pc:sldMk cId="2653065188" sldId="325"/>
            <ac:spMk id="2" creationId="{8A0B5F19-81AD-4207-898A-B44AF314480B}"/>
          </ac:spMkLst>
        </pc:spChg>
      </pc:sldChg>
      <pc:sldChg chg="addSp delSp modSp new mod modAnim">
        <pc:chgData name="Litao Zhou" userId="0babb3053bfb9b82" providerId="LiveId" clId="{08C564CD-FB42-42A4-B6A1-A5F9068DB5AA}" dt="2021-09-12T08:59:52.632" v="3790"/>
        <pc:sldMkLst>
          <pc:docMk/>
          <pc:sldMk cId="2113545896" sldId="326"/>
        </pc:sldMkLst>
        <pc:spChg chg="mod">
          <ac:chgData name="Litao Zhou" userId="0babb3053bfb9b82" providerId="LiveId" clId="{08C564CD-FB42-42A4-B6A1-A5F9068DB5AA}" dt="2021-09-12T08:59:17.021" v="3757" actId="20577"/>
          <ac:spMkLst>
            <pc:docMk/>
            <pc:sldMk cId="2113545896" sldId="326"/>
            <ac:spMk id="2" creationId="{7E896C60-5E31-4750-8097-72152A74B199}"/>
          </ac:spMkLst>
        </pc:spChg>
        <pc:spChg chg="mod">
          <ac:chgData name="Litao Zhou" userId="0babb3053bfb9b82" providerId="LiveId" clId="{08C564CD-FB42-42A4-B6A1-A5F9068DB5AA}" dt="2021-09-12T08:59:42.807" v="3789" actId="20577"/>
          <ac:spMkLst>
            <pc:docMk/>
            <pc:sldMk cId="2113545896" sldId="326"/>
            <ac:spMk id="3" creationId="{90A0B0F0-8996-4B1B-818D-7BEAE03F055A}"/>
          </ac:spMkLst>
        </pc:spChg>
        <pc:spChg chg="mod">
          <ac:chgData name="Litao Zhou" userId="0babb3053bfb9b82" providerId="LiveId" clId="{08C564CD-FB42-42A4-B6A1-A5F9068DB5AA}" dt="2021-09-12T08:55:26.957" v="3493"/>
          <ac:spMkLst>
            <pc:docMk/>
            <pc:sldMk cId="2113545896" sldId="326"/>
            <ac:spMk id="4" creationId="{4335930F-CF7C-4B6B-9884-57EF0671F12B}"/>
          </ac:spMkLst>
        </pc:spChg>
        <pc:spChg chg="add del">
          <ac:chgData name="Litao Zhou" userId="0babb3053bfb9b82" providerId="LiveId" clId="{08C564CD-FB42-42A4-B6A1-A5F9068DB5AA}" dt="2021-09-12T08:57:11.963" v="3608"/>
          <ac:spMkLst>
            <pc:docMk/>
            <pc:sldMk cId="2113545896" sldId="326"/>
            <ac:spMk id="5" creationId="{437BE0D3-DCDF-4790-A214-F57661DB9724}"/>
          </ac:spMkLst>
        </pc:spChg>
        <pc:spChg chg="add del">
          <ac:chgData name="Litao Zhou" userId="0babb3053bfb9b82" providerId="LiveId" clId="{08C564CD-FB42-42A4-B6A1-A5F9068DB5AA}" dt="2021-09-12T08:57:49.939" v="3652"/>
          <ac:spMkLst>
            <pc:docMk/>
            <pc:sldMk cId="2113545896" sldId="326"/>
            <ac:spMk id="6" creationId="{6265EEE5-8805-4B01-B38E-110201905C89}"/>
          </ac:spMkLst>
        </pc:spChg>
      </pc:sldChg>
      <pc:sldChg chg="addSp delSp modSp add mod modAnim">
        <pc:chgData name="Litao Zhou" userId="0babb3053bfb9b82" providerId="LiveId" clId="{08C564CD-FB42-42A4-B6A1-A5F9068DB5AA}" dt="2021-09-13T00:08:43.295" v="5260" actId="20577"/>
        <pc:sldMkLst>
          <pc:docMk/>
          <pc:sldMk cId="1602156914" sldId="327"/>
        </pc:sldMkLst>
        <pc:spChg chg="mod">
          <ac:chgData name="Litao Zhou" userId="0babb3053bfb9b82" providerId="LiveId" clId="{08C564CD-FB42-42A4-B6A1-A5F9068DB5AA}" dt="2021-09-13T00:08:43.295" v="5260" actId="20577"/>
          <ac:spMkLst>
            <pc:docMk/>
            <pc:sldMk cId="1602156914" sldId="327"/>
            <ac:spMk id="2" creationId="{7E896C60-5E31-4750-8097-72152A74B199}"/>
          </ac:spMkLst>
        </pc:spChg>
        <pc:spChg chg="mod">
          <ac:chgData name="Litao Zhou" userId="0babb3053bfb9b82" providerId="LiveId" clId="{08C564CD-FB42-42A4-B6A1-A5F9068DB5AA}" dt="2021-09-12T22:23:04.146" v="4344" actId="20577"/>
          <ac:spMkLst>
            <pc:docMk/>
            <pc:sldMk cId="1602156914" sldId="327"/>
            <ac:spMk id="3" creationId="{90A0B0F0-8996-4B1B-818D-7BEAE03F055A}"/>
          </ac:spMkLst>
        </pc:spChg>
        <pc:spChg chg="mod">
          <ac:chgData name="Litao Zhou" userId="0babb3053bfb9b82" providerId="LiveId" clId="{08C564CD-FB42-42A4-B6A1-A5F9068DB5AA}" dt="2021-09-12T22:12:34.496" v="4088" actId="20577"/>
          <ac:spMkLst>
            <pc:docMk/>
            <pc:sldMk cId="1602156914" sldId="327"/>
            <ac:spMk id="4" creationId="{4335930F-CF7C-4B6B-9884-57EF0671F12B}"/>
          </ac:spMkLst>
        </pc:spChg>
        <pc:spChg chg="add del">
          <ac:chgData name="Litao Zhou" userId="0babb3053bfb9b82" providerId="LiveId" clId="{08C564CD-FB42-42A4-B6A1-A5F9068DB5AA}" dt="2021-09-12T22:13:08.137" v="4090"/>
          <ac:spMkLst>
            <pc:docMk/>
            <pc:sldMk cId="1602156914" sldId="327"/>
            <ac:spMk id="6" creationId="{E90E4961-14E0-41A4-A848-1A7A2D381675}"/>
          </ac:spMkLst>
        </pc:spChg>
        <pc:spChg chg="add del">
          <ac:chgData name="Litao Zhou" userId="0babb3053bfb9b82" providerId="LiveId" clId="{08C564CD-FB42-42A4-B6A1-A5F9068DB5AA}" dt="2021-09-12T22:13:53.383" v="4119"/>
          <ac:spMkLst>
            <pc:docMk/>
            <pc:sldMk cId="1602156914" sldId="327"/>
            <ac:spMk id="7" creationId="{A3EFF592-967F-4798-8AD2-E77DD070989D}"/>
          </ac:spMkLst>
        </pc:spChg>
        <pc:picChg chg="add del">
          <ac:chgData name="Litao Zhou" userId="0babb3053bfb9b82" providerId="LiveId" clId="{08C564CD-FB42-42A4-B6A1-A5F9068DB5AA}" dt="2021-09-12T22:11:00.408" v="3972"/>
          <ac:picMkLst>
            <pc:docMk/>
            <pc:sldMk cId="1602156914" sldId="327"/>
            <ac:picMk id="5" creationId="{152F988E-A4C0-4B57-8A65-12B638E9FE06}"/>
          </ac:picMkLst>
        </pc:picChg>
      </pc:sldChg>
      <pc:sldChg chg="addSp delSp modSp new mod modClrScheme chgLayout">
        <pc:chgData name="Litao Zhou" userId="0babb3053bfb9b82" providerId="LiveId" clId="{08C564CD-FB42-42A4-B6A1-A5F9068DB5AA}" dt="2021-09-12T22:25:49.915" v="4462" actId="700"/>
        <pc:sldMkLst>
          <pc:docMk/>
          <pc:sldMk cId="1046619076" sldId="328"/>
        </pc:sldMkLst>
        <pc:spChg chg="del">
          <ac:chgData name="Litao Zhou" userId="0babb3053bfb9b82" providerId="LiveId" clId="{08C564CD-FB42-42A4-B6A1-A5F9068DB5AA}" dt="2021-09-12T22:25:49.915" v="4462" actId="700"/>
          <ac:spMkLst>
            <pc:docMk/>
            <pc:sldMk cId="1046619076" sldId="328"/>
            <ac:spMk id="2" creationId="{D347D367-A5F7-43F1-9B0E-171A2C7BB2E5}"/>
          </ac:spMkLst>
        </pc:spChg>
        <pc:spChg chg="del">
          <ac:chgData name="Litao Zhou" userId="0babb3053bfb9b82" providerId="LiveId" clId="{08C564CD-FB42-42A4-B6A1-A5F9068DB5AA}" dt="2021-09-12T22:25:49.915" v="4462" actId="700"/>
          <ac:spMkLst>
            <pc:docMk/>
            <pc:sldMk cId="1046619076" sldId="328"/>
            <ac:spMk id="3" creationId="{8C9C7FDA-2809-47D3-A0F9-A2AE52B1DB5F}"/>
          </ac:spMkLst>
        </pc:spChg>
        <pc:spChg chg="del">
          <ac:chgData name="Litao Zhou" userId="0babb3053bfb9b82" providerId="LiveId" clId="{08C564CD-FB42-42A4-B6A1-A5F9068DB5AA}" dt="2021-09-12T22:25:49.915" v="4462" actId="700"/>
          <ac:spMkLst>
            <pc:docMk/>
            <pc:sldMk cId="1046619076" sldId="328"/>
            <ac:spMk id="4" creationId="{B6CC353E-4AFE-4666-B319-48BDED4EC1B9}"/>
          </ac:spMkLst>
        </pc:spChg>
        <pc:picChg chg="add mod">
          <ac:chgData name="Litao Zhou" userId="0babb3053bfb9b82" providerId="LiveId" clId="{08C564CD-FB42-42A4-B6A1-A5F9068DB5AA}" dt="2021-09-12T22:25:41.592" v="4461" actId="1076"/>
          <ac:picMkLst>
            <pc:docMk/>
            <pc:sldMk cId="1046619076" sldId="328"/>
            <ac:picMk id="6" creationId="{E5989CA0-F793-48B2-913F-CF3A761A465C}"/>
          </ac:picMkLst>
        </pc:picChg>
      </pc:sldChg>
      <pc:sldChg chg="addSp modSp new mod modAnim">
        <pc:chgData name="Litao Zhou" userId="0babb3053bfb9b82" providerId="LiveId" clId="{08C564CD-FB42-42A4-B6A1-A5F9068DB5AA}" dt="2021-09-12T23:03:37.768" v="4492"/>
        <pc:sldMkLst>
          <pc:docMk/>
          <pc:sldMk cId="1748910435" sldId="329"/>
        </pc:sldMkLst>
        <pc:picChg chg="add mod">
          <ac:chgData name="Litao Zhou" userId="0babb3053bfb9b82" providerId="LiveId" clId="{08C564CD-FB42-42A4-B6A1-A5F9068DB5AA}" dt="2021-09-12T23:02:32.831" v="4473" actId="1076"/>
          <ac:picMkLst>
            <pc:docMk/>
            <pc:sldMk cId="1748910435" sldId="329"/>
            <ac:picMk id="2" creationId="{A97497D6-2DC5-4821-B3BA-80C6D511499A}"/>
          </ac:picMkLst>
        </pc:picChg>
        <pc:picChg chg="add mod">
          <ac:chgData name="Litao Zhou" userId="0babb3053bfb9b82" providerId="LiveId" clId="{08C564CD-FB42-42A4-B6A1-A5F9068DB5AA}" dt="2021-09-12T23:02:54.469" v="4482" actId="1076"/>
          <ac:picMkLst>
            <pc:docMk/>
            <pc:sldMk cId="1748910435" sldId="329"/>
            <ac:picMk id="3" creationId="{06225005-6B9A-4E72-805F-D1D1E6EA94BF}"/>
          </ac:picMkLst>
        </pc:picChg>
        <pc:picChg chg="add mod">
          <ac:chgData name="Litao Zhou" userId="0babb3053bfb9b82" providerId="LiveId" clId="{08C564CD-FB42-42A4-B6A1-A5F9068DB5AA}" dt="2021-09-12T23:03:33.859" v="4490" actId="1076"/>
          <ac:picMkLst>
            <pc:docMk/>
            <pc:sldMk cId="1748910435" sldId="329"/>
            <ac:picMk id="4" creationId="{570B67D4-01E1-4B37-BF57-FFC2BF2811D8}"/>
          </ac:picMkLst>
        </pc:picChg>
      </pc:sldChg>
      <pc:sldChg chg="addSp delSp modSp new del mod ord">
        <pc:chgData name="Litao Zhou" userId="0babb3053bfb9b82" providerId="LiveId" clId="{08C564CD-FB42-42A4-B6A1-A5F9068DB5AA}" dt="2021-09-13T00:08:00.552" v="5195" actId="47"/>
        <pc:sldMkLst>
          <pc:docMk/>
          <pc:sldMk cId="2595204199" sldId="330"/>
        </pc:sldMkLst>
        <pc:picChg chg="add del mod">
          <ac:chgData name="Litao Zhou" userId="0babb3053bfb9b82" providerId="LiveId" clId="{08C564CD-FB42-42A4-B6A1-A5F9068DB5AA}" dt="2021-09-12T23:02:36.639" v="4474" actId="21"/>
          <ac:picMkLst>
            <pc:docMk/>
            <pc:sldMk cId="2595204199" sldId="330"/>
            <ac:picMk id="2" creationId="{80EC295C-7F66-41A4-AEFE-0D809F0A630B}"/>
          </ac:picMkLst>
        </pc:picChg>
        <pc:picChg chg="add del">
          <ac:chgData name="Litao Zhou" userId="0babb3053bfb9b82" providerId="LiveId" clId="{08C564CD-FB42-42A4-B6A1-A5F9068DB5AA}" dt="2021-09-12T23:38:17.991" v="4633" actId="478"/>
          <ac:picMkLst>
            <pc:docMk/>
            <pc:sldMk cId="2595204199" sldId="330"/>
            <ac:picMk id="3" creationId="{550D40FC-6AC1-4F38-89D9-CA9897146D5E}"/>
          </ac:picMkLst>
        </pc:picChg>
        <pc:picChg chg="add del">
          <ac:chgData name="Litao Zhou" userId="0babb3053bfb9b82" providerId="LiveId" clId="{08C564CD-FB42-42A4-B6A1-A5F9068DB5AA}" dt="2021-09-12T23:38:26.312" v="4635" actId="478"/>
          <ac:picMkLst>
            <pc:docMk/>
            <pc:sldMk cId="2595204199" sldId="330"/>
            <ac:picMk id="4" creationId="{3EED1B2E-6C34-4C84-8563-5018645F75AD}"/>
          </ac:picMkLst>
        </pc:picChg>
        <pc:picChg chg="add mod">
          <ac:chgData name="Litao Zhou" userId="0babb3053bfb9b82" providerId="LiveId" clId="{08C564CD-FB42-42A4-B6A1-A5F9068DB5AA}" dt="2021-09-12T23:38:38.679" v="4638" actId="1076"/>
          <ac:picMkLst>
            <pc:docMk/>
            <pc:sldMk cId="2595204199" sldId="330"/>
            <ac:picMk id="5" creationId="{8970CFA4-0B80-4A32-B223-A1862C675E74}"/>
          </ac:picMkLst>
        </pc:picChg>
      </pc:sldChg>
      <pc:sldChg chg="modSp new mod">
        <pc:chgData name="Litao Zhou" userId="0babb3053bfb9b82" providerId="LiveId" clId="{08C564CD-FB42-42A4-B6A1-A5F9068DB5AA}" dt="2021-09-12T23:08:05.768" v="4544" actId="122"/>
        <pc:sldMkLst>
          <pc:docMk/>
          <pc:sldMk cId="2762549870" sldId="331"/>
        </pc:sldMkLst>
        <pc:spChg chg="mod">
          <ac:chgData name="Litao Zhou" userId="0babb3053bfb9b82" providerId="LiveId" clId="{08C564CD-FB42-42A4-B6A1-A5F9068DB5AA}" dt="2021-09-12T23:07:48.038" v="4512" actId="122"/>
          <ac:spMkLst>
            <pc:docMk/>
            <pc:sldMk cId="2762549870" sldId="331"/>
            <ac:spMk id="2" creationId="{AEFB0973-7E6A-48D9-8895-679793A05320}"/>
          </ac:spMkLst>
        </pc:spChg>
        <pc:spChg chg="mod">
          <ac:chgData name="Litao Zhou" userId="0babb3053bfb9b82" providerId="LiveId" clId="{08C564CD-FB42-42A4-B6A1-A5F9068DB5AA}" dt="2021-09-12T23:08:05.768" v="4544" actId="122"/>
          <ac:spMkLst>
            <pc:docMk/>
            <pc:sldMk cId="2762549870" sldId="331"/>
            <ac:spMk id="3" creationId="{63E039CB-60F3-4A5D-AA89-3FF9F8151355}"/>
          </ac:spMkLst>
        </pc:spChg>
      </pc:sldChg>
      <pc:sldChg chg="new del">
        <pc:chgData name="Litao Zhou" userId="0babb3053bfb9b82" providerId="LiveId" clId="{08C564CD-FB42-42A4-B6A1-A5F9068DB5AA}" dt="2021-09-12T23:35:40.765" v="4623" actId="47"/>
        <pc:sldMkLst>
          <pc:docMk/>
          <pc:sldMk cId="3270301474" sldId="332"/>
        </pc:sldMkLst>
      </pc:sldChg>
      <pc:sldChg chg="addSp delSp modSp new mod modAnim">
        <pc:chgData name="Litao Zhou" userId="0babb3053bfb9b82" providerId="LiveId" clId="{08C564CD-FB42-42A4-B6A1-A5F9068DB5AA}" dt="2021-09-13T00:22:07.636" v="5294"/>
        <pc:sldMkLst>
          <pc:docMk/>
          <pc:sldMk cId="3054366503" sldId="333"/>
        </pc:sldMkLst>
        <pc:spChg chg="mod">
          <ac:chgData name="Litao Zhou" userId="0babb3053bfb9b82" providerId="LiveId" clId="{08C564CD-FB42-42A4-B6A1-A5F9068DB5AA}" dt="2021-09-12T23:33:34.826" v="4571" actId="20577"/>
          <ac:spMkLst>
            <pc:docMk/>
            <pc:sldMk cId="3054366503" sldId="333"/>
            <ac:spMk id="2" creationId="{D8818114-027A-4036-8CB0-83524F75BD81}"/>
          </ac:spMkLst>
        </pc:spChg>
        <pc:spChg chg="mod">
          <ac:chgData name="Litao Zhou" userId="0babb3053bfb9b82" providerId="LiveId" clId="{08C564CD-FB42-42A4-B6A1-A5F9068DB5AA}" dt="2021-09-12T23:39:58.811" v="4820" actId="20577"/>
          <ac:spMkLst>
            <pc:docMk/>
            <pc:sldMk cId="3054366503" sldId="333"/>
            <ac:spMk id="3" creationId="{664771CC-98A3-4B25-9560-4D25E90109E9}"/>
          </ac:spMkLst>
        </pc:spChg>
        <pc:spChg chg="mod">
          <ac:chgData name="Litao Zhou" userId="0babb3053bfb9b82" providerId="LiveId" clId="{08C564CD-FB42-42A4-B6A1-A5F9068DB5AA}" dt="2021-09-12T23:38:55.923" v="4668" actId="20577"/>
          <ac:spMkLst>
            <pc:docMk/>
            <pc:sldMk cId="3054366503" sldId="333"/>
            <ac:spMk id="4" creationId="{049DEBA8-F492-4046-88AC-44432128EB31}"/>
          </ac:spMkLst>
        </pc:spChg>
        <pc:spChg chg="add del">
          <ac:chgData name="Litao Zhou" userId="0babb3053bfb9b82" providerId="LiveId" clId="{08C564CD-FB42-42A4-B6A1-A5F9068DB5AA}" dt="2021-09-12T23:34:42.726" v="4615"/>
          <ac:spMkLst>
            <pc:docMk/>
            <pc:sldMk cId="3054366503" sldId="333"/>
            <ac:spMk id="5" creationId="{E788E452-3264-46AC-9EF1-C494C8F102D4}"/>
          </ac:spMkLst>
        </pc:spChg>
        <pc:picChg chg="add mod">
          <ac:chgData name="Litao Zhou" userId="0babb3053bfb9b82" providerId="LiveId" clId="{08C564CD-FB42-42A4-B6A1-A5F9068DB5AA}" dt="2021-09-13T00:21:33.187" v="5290" actId="1076"/>
          <ac:picMkLst>
            <pc:docMk/>
            <pc:sldMk cId="3054366503" sldId="333"/>
            <ac:picMk id="7" creationId="{297B5027-D645-4D59-BC0D-BD083883F5B5}"/>
          </ac:picMkLst>
        </pc:picChg>
      </pc:sldChg>
      <pc:sldChg chg="addSp delSp modSp new mod">
        <pc:chgData name="Litao Zhou" userId="0babb3053bfb9b82" providerId="LiveId" clId="{08C564CD-FB42-42A4-B6A1-A5F9068DB5AA}" dt="2021-09-12T23:41:36.350" v="4973" actId="20577"/>
        <pc:sldMkLst>
          <pc:docMk/>
          <pc:sldMk cId="1002151367" sldId="334"/>
        </pc:sldMkLst>
        <pc:spChg chg="mod">
          <ac:chgData name="Litao Zhou" userId="0babb3053bfb9b82" providerId="LiveId" clId="{08C564CD-FB42-42A4-B6A1-A5F9068DB5AA}" dt="2021-09-12T23:40:59.764" v="4860" actId="20577"/>
          <ac:spMkLst>
            <pc:docMk/>
            <pc:sldMk cId="1002151367" sldId="334"/>
            <ac:spMk id="2" creationId="{B224366E-D7ED-42F3-8134-41640FF99AD0}"/>
          </ac:spMkLst>
        </pc:spChg>
        <pc:spChg chg="del">
          <ac:chgData name="Litao Zhou" userId="0babb3053bfb9b82" providerId="LiveId" clId="{08C564CD-FB42-42A4-B6A1-A5F9068DB5AA}" dt="2021-09-12T23:40:15.244" v="4821"/>
          <ac:spMkLst>
            <pc:docMk/>
            <pc:sldMk cId="1002151367" sldId="334"/>
            <ac:spMk id="3" creationId="{39C75501-F4FB-4676-BD67-DEEA67D467C4}"/>
          </ac:spMkLst>
        </pc:spChg>
        <pc:spChg chg="mod">
          <ac:chgData name="Litao Zhou" userId="0babb3053bfb9b82" providerId="LiveId" clId="{08C564CD-FB42-42A4-B6A1-A5F9068DB5AA}" dt="2021-09-12T23:41:36.350" v="4973" actId="20577"/>
          <ac:spMkLst>
            <pc:docMk/>
            <pc:sldMk cId="1002151367" sldId="334"/>
            <ac:spMk id="4" creationId="{C8687665-85B9-47F3-B388-3041E39AE990}"/>
          </ac:spMkLst>
        </pc:spChg>
        <pc:spChg chg="add mod">
          <ac:chgData name="Litao Zhou" userId="0babb3053bfb9b82" providerId="LiveId" clId="{08C564CD-FB42-42A4-B6A1-A5F9068DB5AA}" dt="2021-09-12T23:40:40.782" v="4827" actId="1582"/>
          <ac:spMkLst>
            <pc:docMk/>
            <pc:sldMk cId="1002151367" sldId="334"/>
            <ac:spMk id="6" creationId="{1DEE32AA-B1AA-4446-90F5-0E39B676E4A2}"/>
          </ac:spMkLst>
        </pc:spChg>
        <pc:picChg chg="add mod">
          <ac:chgData name="Litao Zhou" userId="0babb3053bfb9b82" providerId="LiveId" clId="{08C564CD-FB42-42A4-B6A1-A5F9068DB5AA}" dt="2021-09-12T23:40:21.331" v="4823" actId="1076"/>
          <ac:picMkLst>
            <pc:docMk/>
            <pc:sldMk cId="1002151367" sldId="334"/>
            <ac:picMk id="5" creationId="{5AF542F8-140A-415D-981D-E5719E1E6307}"/>
          </ac:picMkLst>
        </pc:picChg>
      </pc:sldChg>
      <pc:sldChg chg="new del">
        <pc:chgData name="Litao Zhou" userId="0babb3053bfb9b82" providerId="LiveId" clId="{08C564CD-FB42-42A4-B6A1-A5F9068DB5AA}" dt="2021-09-12T23:36:04.745" v="4627" actId="47"/>
        <pc:sldMkLst>
          <pc:docMk/>
          <pc:sldMk cId="3071445906" sldId="334"/>
        </pc:sldMkLst>
      </pc:sldChg>
      <pc:sldChg chg="new del">
        <pc:chgData name="Litao Zhou" userId="0babb3053bfb9b82" providerId="LiveId" clId="{08C564CD-FB42-42A4-B6A1-A5F9068DB5AA}" dt="2021-09-12T23:35:53.518" v="4625" actId="47"/>
        <pc:sldMkLst>
          <pc:docMk/>
          <pc:sldMk cId="3188224372" sldId="334"/>
        </pc:sldMkLst>
      </pc:sldChg>
      <pc:sldChg chg="addSp modSp new mod modAnim">
        <pc:chgData name="Litao Zhou" userId="0babb3053bfb9b82" providerId="LiveId" clId="{08C564CD-FB42-42A4-B6A1-A5F9068DB5AA}" dt="2021-09-12T23:56:19.483" v="5127" actId="20577"/>
        <pc:sldMkLst>
          <pc:docMk/>
          <pc:sldMk cId="3167105793" sldId="335"/>
        </pc:sldMkLst>
        <pc:spChg chg="mod">
          <ac:chgData name="Litao Zhou" userId="0babb3053bfb9b82" providerId="LiveId" clId="{08C564CD-FB42-42A4-B6A1-A5F9068DB5AA}" dt="2021-09-12T23:55:02.715" v="5084" actId="20577"/>
          <ac:spMkLst>
            <pc:docMk/>
            <pc:sldMk cId="3167105793" sldId="335"/>
            <ac:spMk id="3" creationId="{F50DD8D4-EB38-4A68-A44A-0A907CE0AFDB}"/>
          </ac:spMkLst>
        </pc:spChg>
        <pc:spChg chg="mod">
          <ac:chgData name="Litao Zhou" userId="0babb3053bfb9b82" providerId="LiveId" clId="{08C564CD-FB42-42A4-B6A1-A5F9068DB5AA}" dt="2021-09-12T23:56:19.483" v="5127" actId="20577"/>
          <ac:spMkLst>
            <pc:docMk/>
            <pc:sldMk cId="3167105793" sldId="335"/>
            <ac:spMk id="4" creationId="{F136C922-70C5-4C09-AFB9-BA09580022E9}"/>
          </ac:spMkLst>
        </pc:spChg>
        <pc:picChg chg="add mod">
          <ac:chgData name="Litao Zhou" userId="0babb3053bfb9b82" providerId="LiveId" clId="{08C564CD-FB42-42A4-B6A1-A5F9068DB5AA}" dt="2021-09-12T23:42:51.692" v="4976" actId="1076"/>
          <ac:picMkLst>
            <pc:docMk/>
            <pc:sldMk cId="3167105793" sldId="335"/>
            <ac:picMk id="5" creationId="{74B84FDC-9287-44AC-B637-47221FF3F8EC}"/>
          </ac:picMkLst>
        </pc:picChg>
        <pc:picChg chg="add mod">
          <ac:chgData name="Litao Zhou" userId="0babb3053bfb9b82" providerId="LiveId" clId="{08C564CD-FB42-42A4-B6A1-A5F9068DB5AA}" dt="2021-09-12T23:55:44.276" v="5092" actId="1076"/>
          <ac:picMkLst>
            <pc:docMk/>
            <pc:sldMk cId="3167105793" sldId="335"/>
            <ac:picMk id="6" creationId="{C1ABD84D-71F7-4533-A9CA-97E0763D1D45}"/>
          </ac:picMkLst>
        </pc:picChg>
      </pc:sldChg>
      <pc:sldChg chg="new del">
        <pc:chgData name="Litao Zhou" userId="0babb3053bfb9b82" providerId="LiveId" clId="{08C564CD-FB42-42A4-B6A1-A5F9068DB5AA}" dt="2021-09-12T23:56:56.389" v="5130" actId="47"/>
        <pc:sldMkLst>
          <pc:docMk/>
          <pc:sldMk cId="2142347239" sldId="336"/>
        </pc:sldMkLst>
      </pc:sldChg>
      <pc:sldChg chg="addSp modSp new mod modAnim">
        <pc:chgData name="Litao Zhou" userId="0babb3053bfb9b82" providerId="LiveId" clId="{08C564CD-FB42-42A4-B6A1-A5F9068DB5AA}" dt="2021-09-13T00:05:48.846" v="5174"/>
        <pc:sldMkLst>
          <pc:docMk/>
          <pc:sldMk cId="3768730125" sldId="337"/>
        </pc:sldMkLst>
        <pc:spChg chg="add mod">
          <ac:chgData name="Litao Zhou" userId="0babb3053bfb9b82" providerId="LiveId" clId="{08C564CD-FB42-42A4-B6A1-A5F9068DB5AA}" dt="2021-09-13T00:05:21.038" v="5167" actId="208"/>
          <ac:spMkLst>
            <pc:docMk/>
            <pc:sldMk cId="3768730125" sldId="337"/>
            <ac:spMk id="4" creationId="{46C3427C-DC6E-4142-8669-5010AB2D7808}"/>
          </ac:spMkLst>
        </pc:spChg>
        <pc:spChg chg="add mod">
          <ac:chgData name="Litao Zhou" userId="0babb3053bfb9b82" providerId="LiveId" clId="{08C564CD-FB42-42A4-B6A1-A5F9068DB5AA}" dt="2021-09-13T00:05:31.377" v="5171" actId="1076"/>
          <ac:spMkLst>
            <pc:docMk/>
            <pc:sldMk cId="3768730125" sldId="337"/>
            <ac:spMk id="5" creationId="{B534AD65-8493-42F2-B41E-14D71E00A523}"/>
          </ac:spMkLst>
        </pc:spChg>
        <pc:picChg chg="add mod">
          <ac:chgData name="Litao Zhou" userId="0babb3053bfb9b82" providerId="LiveId" clId="{08C564CD-FB42-42A4-B6A1-A5F9068DB5AA}" dt="2021-09-13T00:05:28.009" v="5170" actId="1076"/>
          <ac:picMkLst>
            <pc:docMk/>
            <pc:sldMk cId="3768730125" sldId="337"/>
            <ac:picMk id="2" creationId="{A556E545-AABC-4ADB-9256-62B8F95819D0}"/>
          </ac:picMkLst>
        </pc:picChg>
        <pc:picChg chg="add mod">
          <ac:chgData name="Litao Zhou" userId="0babb3053bfb9b82" providerId="LiveId" clId="{08C564CD-FB42-42A4-B6A1-A5F9068DB5AA}" dt="2021-09-13T00:05:40.420" v="5173" actId="1076"/>
          <ac:picMkLst>
            <pc:docMk/>
            <pc:sldMk cId="3768730125" sldId="337"/>
            <ac:picMk id="3" creationId="{4A554F20-E0D8-4FF4-959D-FCBCCBAEBE4B}"/>
          </ac:picMkLst>
        </pc:picChg>
      </pc:sldChg>
      <pc:sldChg chg="addSp modSp new mod">
        <pc:chgData name="Litao Zhou" userId="0babb3053bfb9b82" providerId="LiveId" clId="{08C564CD-FB42-42A4-B6A1-A5F9068DB5AA}" dt="2021-09-13T00:06:57.575" v="5194" actId="14100"/>
        <pc:sldMkLst>
          <pc:docMk/>
          <pc:sldMk cId="606702859" sldId="338"/>
        </pc:sldMkLst>
        <pc:picChg chg="add mod">
          <ac:chgData name="Litao Zhou" userId="0babb3053bfb9b82" providerId="LiveId" clId="{08C564CD-FB42-42A4-B6A1-A5F9068DB5AA}" dt="2021-09-13T00:06:26.194" v="5188" actId="1076"/>
          <ac:picMkLst>
            <pc:docMk/>
            <pc:sldMk cId="606702859" sldId="338"/>
            <ac:picMk id="2" creationId="{7CEAA3A4-F63F-4655-B799-F523CA008B49}"/>
          </ac:picMkLst>
        </pc:picChg>
        <pc:picChg chg="add mod">
          <ac:chgData name="Litao Zhou" userId="0babb3053bfb9b82" providerId="LiveId" clId="{08C564CD-FB42-42A4-B6A1-A5F9068DB5AA}" dt="2021-09-13T00:06:57.575" v="5194" actId="14100"/>
          <ac:picMkLst>
            <pc:docMk/>
            <pc:sldMk cId="606702859" sldId="338"/>
            <ac:picMk id="5122" creationId="{4715FAA7-7A6E-49C5-A9CB-65A4B6BE1383}"/>
          </ac:picMkLst>
        </pc:picChg>
      </pc:sldChg>
      <pc:sldChg chg="addSp delSp modSp new mod modAnim">
        <pc:chgData name="Litao Zhou" userId="0babb3053bfb9b82" providerId="LiveId" clId="{08C564CD-FB42-42A4-B6A1-A5F9068DB5AA}" dt="2021-09-13T00:26:34.984" v="5373"/>
        <pc:sldMkLst>
          <pc:docMk/>
          <pc:sldMk cId="1435512824" sldId="339"/>
        </pc:sldMkLst>
        <pc:spChg chg="mod">
          <ac:chgData name="Litao Zhou" userId="0babb3053bfb9b82" providerId="LiveId" clId="{08C564CD-FB42-42A4-B6A1-A5F9068DB5AA}" dt="2021-09-13T00:08:16.749" v="5218" actId="20577"/>
          <ac:spMkLst>
            <pc:docMk/>
            <pc:sldMk cId="1435512824" sldId="339"/>
            <ac:spMk id="2" creationId="{E23A5828-84FF-41E9-85D8-017998D6B8CB}"/>
          </ac:spMkLst>
        </pc:spChg>
        <pc:spChg chg="del">
          <ac:chgData name="Litao Zhou" userId="0babb3053bfb9b82" providerId="LiveId" clId="{08C564CD-FB42-42A4-B6A1-A5F9068DB5AA}" dt="2021-09-13T00:25:35.088" v="5359"/>
          <ac:spMkLst>
            <pc:docMk/>
            <pc:sldMk cId="1435512824" sldId="339"/>
            <ac:spMk id="3" creationId="{166262AC-3C82-49A7-8272-447756358AC1}"/>
          </ac:spMkLst>
        </pc:spChg>
        <pc:spChg chg="mod">
          <ac:chgData name="Litao Zhou" userId="0babb3053bfb9b82" providerId="LiveId" clId="{08C564CD-FB42-42A4-B6A1-A5F9068DB5AA}" dt="2021-09-13T00:23:12.062" v="5358" actId="20577"/>
          <ac:spMkLst>
            <pc:docMk/>
            <pc:sldMk cId="1435512824" sldId="339"/>
            <ac:spMk id="4" creationId="{4991E97C-F4CA-4E77-9F74-C60787783D20}"/>
          </ac:spMkLst>
        </pc:spChg>
        <pc:picChg chg="add mod">
          <ac:chgData name="Litao Zhou" userId="0babb3053bfb9b82" providerId="LiveId" clId="{08C564CD-FB42-42A4-B6A1-A5F9068DB5AA}" dt="2021-09-13T00:26:07.043" v="5366" actId="1076"/>
          <ac:picMkLst>
            <pc:docMk/>
            <pc:sldMk cId="1435512824" sldId="339"/>
            <ac:picMk id="5" creationId="{316E4CB7-72A5-4243-B846-96D56A398EBA}"/>
          </ac:picMkLst>
        </pc:picChg>
        <pc:picChg chg="add mod">
          <ac:chgData name="Litao Zhou" userId="0babb3053bfb9b82" providerId="LiveId" clId="{08C564CD-FB42-42A4-B6A1-A5F9068DB5AA}" dt="2021-09-13T00:26:09.683" v="5367" actId="1076"/>
          <ac:picMkLst>
            <pc:docMk/>
            <pc:sldMk cId="1435512824" sldId="339"/>
            <ac:picMk id="6" creationId="{C75BE060-50E5-4724-BCDB-2A4BC3E04D0F}"/>
          </ac:picMkLst>
        </pc:picChg>
        <pc:picChg chg="add mod">
          <ac:chgData name="Litao Zhou" userId="0babb3053bfb9b82" providerId="LiveId" clId="{08C564CD-FB42-42A4-B6A1-A5F9068DB5AA}" dt="2021-09-13T00:26:31.013" v="5371" actId="1076"/>
          <ac:picMkLst>
            <pc:docMk/>
            <pc:sldMk cId="1435512824" sldId="339"/>
            <ac:picMk id="7" creationId="{A0974157-B219-4C73-9EFB-F705868B50A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12T02:45:07.017" idx="1">
    <p:pos x="6702" y="41"/>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webm"/><Relationship Id="rId1" Type="http://schemas.microsoft.com/office/2007/relationships/media" Target="../media/media6.webm"/><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webm"/><Relationship Id="rId7" Type="http://schemas.openxmlformats.org/officeDocument/2006/relationships/image" Target="../media/image6.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5.png"/><Relationship Id="rId5" Type="http://schemas.openxmlformats.org/officeDocument/2006/relationships/slideLayout" Target="../slideLayouts/slideLayout9.xml"/><Relationship Id="rId4" Type="http://schemas.openxmlformats.org/officeDocument/2006/relationships/video" Target="../media/media2.webm"/></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webm"/><Relationship Id="rId1" Type="http://schemas.microsoft.com/office/2007/relationships/media" Target="../media/media3.webm"/><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webm"/><Relationship Id="rId1" Type="http://schemas.microsoft.com/office/2007/relationships/media" Target="../media/media4.webm"/><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webm"/><Relationship Id="rId1" Type="http://schemas.microsoft.com/office/2007/relationships/media" Target="../media/media5.webm"/><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53184" y="-45720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7750" y="2638042"/>
            <a:ext cx="3214307" cy="1770419"/>
          </a:xfrm>
        </p:spPr>
        <p:txBody>
          <a:bodyPr anchor="b">
            <a:normAutofit fontScale="90000"/>
          </a:bodyPr>
          <a:lstStyle/>
          <a:p>
            <a:br>
              <a:rPr lang="en-US" sz="4400" dirty="0">
                <a:solidFill>
                  <a:schemeClr val="tx1"/>
                </a:solidFill>
              </a:rPr>
            </a:br>
            <a:r>
              <a:rPr lang="en-US" sz="4400" dirty="0">
                <a:solidFill>
                  <a:schemeClr val="tx1"/>
                </a:solidFill>
              </a:rPr>
              <a:t>Covid-19 Tweets Data Analysis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L</a:t>
            </a:r>
            <a:r>
              <a:rPr lang="en-US" altLang="zh-CN" sz="1600" dirty="0"/>
              <a:t>itao (John) Zhou</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7" name="Straight Connector 8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9" name="Rectangle 8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12709"/>
            <a:ext cx="12192000" cy="26452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2">
            <a:extLst>
              <a:ext uri="{FF2B5EF4-FFF2-40B4-BE49-F238E27FC236}">
                <a16:creationId xmlns:a16="http://schemas.microsoft.com/office/drawing/2014/main" id="{2E8CB717-9E6B-4C6B-9607-A3A29C44BB57}"/>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4200" dirty="0">
                <a:solidFill>
                  <a:schemeClr val="bg1"/>
                </a:solidFill>
              </a:rPr>
              <a:t>Grid Analysis in Time Series----Filtered </a:t>
            </a:r>
          </a:p>
        </p:txBody>
      </p:sp>
      <p:sp>
        <p:nvSpPr>
          <p:cNvPr id="4" name="Text Placeholder 3">
            <a:extLst>
              <a:ext uri="{FF2B5EF4-FFF2-40B4-BE49-F238E27FC236}">
                <a16:creationId xmlns:a16="http://schemas.microsoft.com/office/drawing/2014/main" id="{2EA6EA17-D39C-4DDA-AF5B-7F683EFF26C4}"/>
              </a:ext>
            </a:extLst>
          </p:cNvPr>
          <p:cNvSpPr>
            <a:spLocks noGrp="1"/>
          </p:cNvSpPr>
          <p:nvPr>
            <p:ph type="body" sz="half" idx="2"/>
          </p:nvPr>
        </p:nvSpPr>
        <p:spPr>
          <a:xfrm>
            <a:off x="633999" y="5782457"/>
            <a:ext cx="10925101" cy="460536"/>
          </a:xfrm>
        </p:spPr>
        <p:txBody>
          <a:bodyPr vert="horz" lIns="91440" tIns="45720" rIns="91440" bIns="45720" rtlCol="0">
            <a:normAutofit/>
          </a:bodyPr>
          <a:lstStyle/>
          <a:p>
            <a:pPr>
              <a:lnSpc>
                <a:spcPct val="90000"/>
              </a:lnSpc>
              <a:spcBef>
                <a:spcPts val="1200"/>
              </a:spcBef>
              <a:spcAft>
                <a:spcPts val="200"/>
              </a:spcAft>
            </a:pPr>
            <a:r>
              <a:rPr lang="en-US" sz="1300" cap="all" spc="200" dirty="0">
                <a:solidFill>
                  <a:schemeClr val="bg1"/>
                </a:solidFill>
              </a:rPr>
              <a:t>US election has a great influence on the analysis</a:t>
            </a:r>
            <a:br>
              <a:rPr lang="en-US" sz="1300" cap="all" spc="200" dirty="0">
                <a:solidFill>
                  <a:schemeClr val="bg1"/>
                </a:solidFill>
              </a:rPr>
            </a:br>
            <a:endParaRPr lang="en-US" sz="1300" cap="all" spc="200" dirty="0">
              <a:solidFill>
                <a:schemeClr val="bg1"/>
              </a:solidFill>
            </a:endParaRPr>
          </a:p>
        </p:txBody>
      </p:sp>
      <p:pic>
        <p:nvPicPr>
          <p:cNvPr id="25" name="Picture 24">
            <a:extLst>
              <a:ext uri="{FF2B5EF4-FFF2-40B4-BE49-F238E27FC236}">
                <a16:creationId xmlns:a16="http://schemas.microsoft.com/office/drawing/2014/main" id="{334A345E-53DB-4354-9D6A-11216FB64547}"/>
              </a:ext>
            </a:extLst>
          </p:cNvPr>
          <p:cNvPicPr>
            <a:picLocks noChangeAspect="1"/>
          </p:cNvPicPr>
          <p:nvPr/>
        </p:nvPicPr>
        <p:blipFill>
          <a:blip r:embed="rId2"/>
          <a:stretch>
            <a:fillRect/>
          </a:stretch>
        </p:blipFill>
        <p:spPr>
          <a:xfrm>
            <a:off x="155295" y="1096642"/>
            <a:ext cx="3885854" cy="2205221"/>
          </a:xfrm>
          <a:prstGeom prst="rect">
            <a:avLst/>
          </a:prstGeom>
        </p:spPr>
      </p:pic>
      <p:cxnSp>
        <p:nvCxnSpPr>
          <p:cNvPr id="93" name="Straight Connector 92">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477981"/>
            <a:ext cx="0" cy="13716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1CB557B-A96C-4941-94CB-5A58F70CF00B}"/>
              </a:ext>
            </a:extLst>
          </p:cNvPr>
          <p:cNvPicPr>
            <a:picLocks noChangeAspect="1"/>
          </p:cNvPicPr>
          <p:nvPr/>
        </p:nvPicPr>
        <p:blipFill>
          <a:blip r:embed="rId3"/>
          <a:stretch>
            <a:fillRect/>
          </a:stretch>
        </p:blipFill>
        <p:spPr>
          <a:xfrm>
            <a:off x="4119587" y="1137707"/>
            <a:ext cx="3937896" cy="2205221"/>
          </a:xfrm>
          <a:prstGeom prst="rect">
            <a:avLst/>
          </a:prstGeom>
        </p:spPr>
      </p:pic>
      <p:cxnSp>
        <p:nvCxnSpPr>
          <p:cNvPr id="95" name="Straight Connector 94">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477981"/>
            <a:ext cx="0" cy="13716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F32FDFB5-B99A-4128-ABAE-51C9C4D25CAD}"/>
              </a:ext>
            </a:extLst>
          </p:cNvPr>
          <p:cNvPicPr>
            <a:picLocks noChangeAspect="1"/>
          </p:cNvPicPr>
          <p:nvPr/>
        </p:nvPicPr>
        <p:blipFill>
          <a:blip r:embed="rId4"/>
          <a:stretch>
            <a:fillRect/>
          </a:stretch>
        </p:blipFill>
        <p:spPr>
          <a:xfrm>
            <a:off x="8245647" y="1207487"/>
            <a:ext cx="3688682" cy="2065662"/>
          </a:xfrm>
          <a:prstGeom prst="rect">
            <a:avLst/>
          </a:prstGeom>
        </p:spPr>
      </p:pic>
      <p:cxnSp>
        <p:nvCxnSpPr>
          <p:cNvPr id="97" name="Straight Connector 9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425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3E953FD-F566-41E0-915A-9CC9220E768F}"/>
              </a:ext>
            </a:extLst>
          </p:cNvPr>
          <p:cNvPicPr>
            <a:picLocks noGrp="1" noChangeAspect="1"/>
          </p:cNvPicPr>
          <p:nvPr>
            <p:ph type="pic" idx="1"/>
          </p:nvPr>
        </p:nvPicPr>
        <p:blipFill rotWithShape="1">
          <a:blip r:embed="rId4"/>
          <a:srcRect l="-806" t="1250" r="806" b="1769"/>
          <a:stretch/>
        </p:blipFill>
        <p:spPr>
          <a:xfrm>
            <a:off x="3413107" y="1251388"/>
            <a:ext cx="4884840" cy="2425361"/>
          </a:xfrm>
        </p:spPr>
      </p:pic>
      <p:sp>
        <p:nvSpPr>
          <p:cNvPr id="3" name="Title 2">
            <a:extLst>
              <a:ext uri="{FF2B5EF4-FFF2-40B4-BE49-F238E27FC236}">
                <a16:creationId xmlns:a16="http://schemas.microsoft.com/office/drawing/2014/main" id="{43C9B2A2-5DD8-4DD5-9D9A-413914178F28}"/>
              </a:ext>
            </a:extLst>
          </p:cNvPr>
          <p:cNvSpPr>
            <a:spLocks noGrp="1"/>
          </p:cNvSpPr>
          <p:nvPr>
            <p:ph type="title"/>
          </p:nvPr>
        </p:nvSpPr>
        <p:spPr/>
        <p:txBody>
          <a:bodyPr/>
          <a:lstStyle/>
          <a:p>
            <a:r>
              <a:rPr lang="en-US" sz="3600" dirty="0">
                <a:solidFill>
                  <a:schemeClr val="bg1"/>
                </a:solidFill>
              </a:rPr>
              <a:t>State Analysis in Time Series</a:t>
            </a:r>
            <a:endParaRPr lang="en-CA" dirty="0"/>
          </a:p>
        </p:txBody>
      </p:sp>
      <p:sp>
        <p:nvSpPr>
          <p:cNvPr id="4" name="Text Placeholder 3">
            <a:extLst>
              <a:ext uri="{FF2B5EF4-FFF2-40B4-BE49-F238E27FC236}">
                <a16:creationId xmlns:a16="http://schemas.microsoft.com/office/drawing/2014/main" id="{6481D0B2-E335-48B4-8269-EB7AC439A7D7}"/>
              </a:ext>
            </a:extLst>
          </p:cNvPr>
          <p:cNvSpPr>
            <a:spLocks noGrp="1"/>
          </p:cNvSpPr>
          <p:nvPr>
            <p:ph type="body" sz="half" idx="2"/>
          </p:nvPr>
        </p:nvSpPr>
        <p:spPr/>
        <p:txBody>
          <a:bodyPr/>
          <a:lstStyle/>
          <a:p>
            <a:r>
              <a:rPr lang="en-CA" dirty="0"/>
              <a:t>Conduct Similar analysis on the state level instead of the grid and would only conduct the analysis for 30 weeks(before the middle of October)</a:t>
            </a:r>
          </a:p>
        </p:txBody>
      </p:sp>
      <p:pic>
        <p:nvPicPr>
          <p:cNvPr id="9" name="screencast--2021.09.12-03_28_07">
            <a:hlinkClick r:id="" action="ppaction://media"/>
            <a:extLst>
              <a:ext uri="{FF2B5EF4-FFF2-40B4-BE49-F238E27FC236}">
                <a16:creationId xmlns:a16="http://schemas.microsoft.com/office/drawing/2014/main" id="{CAA32B5B-0FB9-4F0A-8F02-CBCC253B7B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0385" y="-12389"/>
            <a:ext cx="8190481" cy="4607146"/>
          </a:xfrm>
          <a:prstGeom prst="rect">
            <a:avLst/>
          </a:prstGeom>
        </p:spPr>
      </p:pic>
    </p:spTree>
    <p:extLst>
      <p:ext uri="{BB962C8B-B14F-4D97-AF65-F5344CB8AC3E}">
        <p14:creationId xmlns:p14="http://schemas.microsoft.com/office/powerpoint/2010/main" val="2982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5F19-81AD-4207-898A-B44AF314480B}"/>
              </a:ext>
            </a:extLst>
          </p:cNvPr>
          <p:cNvSpPr>
            <a:spLocks noGrp="1"/>
          </p:cNvSpPr>
          <p:nvPr>
            <p:ph type="title"/>
          </p:nvPr>
        </p:nvSpPr>
        <p:spPr>
          <a:xfrm>
            <a:off x="557442" y="1061095"/>
            <a:ext cx="11329758" cy="3454719"/>
          </a:xfrm>
        </p:spPr>
        <p:txBody>
          <a:bodyPr>
            <a:noAutofit/>
          </a:bodyPr>
          <a:lstStyle/>
          <a:p>
            <a:pPr algn="ctr"/>
            <a:r>
              <a:rPr lang="en-CA" sz="5400" dirty="0"/>
              <a:t>The relationship between the number of tweets and confirmed case/death cases?</a:t>
            </a:r>
          </a:p>
        </p:txBody>
      </p:sp>
    </p:spTree>
    <p:extLst>
      <p:ext uri="{BB962C8B-B14F-4D97-AF65-F5344CB8AC3E}">
        <p14:creationId xmlns:p14="http://schemas.microsoft.com/office/powerpoint/2010/main" val="14979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D3611C-F97E-41BC-9C7F-ABDA83A43E11}"/>
              </a:ext>
            </a:extLst>
          </p:cNvPr>
          <p:cNvSpPr>
            <a:spLocks noGrp="1"/>
          </p:cNvSpPr>
          <p:nvPr>
            <p:ph type="pic" idx="1"/>
          </p:nvPr>
        </p:nvSpPr>
        <p:spPr/>
      </p:sp>
      <p:sp>
        <p:nvSpPr>
          <p:cNvPr id="3" name="Title 2">
            <a:extLst>
              <a:ext uri="{FF2B5EF4-FFF2-40B4-BE49-F238E27FC236}">
                <a16:creationId xmlns:a16="http://schemas.microsoft.com/office/drawing/2014/main" id="{1423B08C-178E-40D1-AF9D-72C93ABB20C7}"/>
              </a:ext>
            </a:extLst>
          </p:cNvPr>
          <p:cNvSpPr>
            <a:spLocks noGrp="1"/>
          </p:cNvSpPr>
          <p:nvPr>
            <p:ph type="title"/>
          </p:nvPr>
        </p:nvSpPr>
        <p:spPr/>
        <p:txBody>
          <a:bodyPr/>
          <a:lstStyle/>
          <a:p>
            <a:r>
              <a:rPr lang="en-CA" dirty="0"/>
              <a:t>Nation level ---- scatter plot of 8 countries</a:t>
            </a:r>
          </a:p>
        </p:txBody>
      </p:sp>
      <p:sp>
        <p:nvSpPr>
          <p:cNvPr id="4" name="Text Placeholder 3">
            <a:extLst>
              <a:ext uri="{FF2B5EF4-FFF2-40B4-BE49-F238E27FC236}">
                <a16:creationId xmlns:a16="http://schemas.microsoft.com/office/drawing/2014/main" id="{DD8CF931-5CFD-45E9-9E83-FA02ADD4A23D}"/>
              </a:ext>
            </a:extLst>
          </p:cNvPr>
          <p:cNvSpPr>
            <a:spLocks noGrp="1"/>
          </p:cNvSpPr>
          <p:nvPr>
            <p:ph type="body" sz="half" idx="2"/>
          </p:nvPr>
        </p:nvSpPr>
        <p:spPr/>
        <p:txBody>
          <a:bodyPr/>
          <a:lstStyle/>
          <a:p>
            <a:r>
              <a:rPr lang="en-CA" dirty="0"/>
              <a:t>Aimed for the </a:t>
            </a:r>
            <a:r>
              <a:rPr lang="en-US" altLang="zh-CN" dirty="0" err="1"/>
              <a:t>correaltion</a:t>
            </a:r>
            <a:r>
              <a:rPr lang="en-CA" dirty="0"/>
              <a:t> between the average tweets number and the confirmed cases/ death cases</a:t>
            </a:r>
          </a:p>
        </p:txBody>
      </p:sp>
      <p:pic>
        <p:nvPicPr>
          <p:cNvPr id="6" name="Picture 5">
            <a:extLst>
              <a:ext uri="{FF2B5EF4-FFF2-40B4-BE49-F238E27FC236}">
                <a16:creationId xmlns:a16="http://schemas.microsoft.com/office/drawing/2014/main" id="{007F9530-75C1-4451-BB6A-E2904C5408D6}"/>
              </a:ext>
            </a:extLst>
          </p:cNvPr>
          <p:cNvPicPr>
            <a:picLocks noChangeAspect="1"/>
          </p:cNvPicPr>
          <p:nvPr/>
        </p:nvPicPr>
        <p:blipFill>
          <a:blip r:embed="rId2"/>
          <a:stretch>
            <a:fillRect/>
          </a:stretch>
        </p:blipFill>
        <p:spPr>
          <a:xfrm>
            <a:off x="4337290" y="384050"/>
            <a:ext cx="3170851" cy="3739079"/>
          </a:xfrm>
          <a:prstGeom prst="rect">
            <a:avLst/>
          </a:prstGeom>
        </p:spPr>
      </p:pic>
    </p:spTree>
    <p:extLst>
      <p:ext uri="{BB962C8B-B14F-4D97-AF65-F5344CB8AC3E}">
        <p14:creationId xmlns:p14="http://schemas.microsoft.com/office/powerpoint/2010/main" val="29324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27878-55C6-4891-BBF6-54B4A7FF2344}"/>
              </a:ext>
            </a:extLst>
          </p:cNvPr>
          <p:cNvPicPr>
            <a:picLocks noChangeAspect="1"/>
          </p:cNvPicPr>
          <p:nvPr/>
        </p:nvPicPr>
        <p:blipFill>
          <a:blip r:embed="rId2"/>
          <a:stretch>
            <a:fillRect/>
          </a:stretch>
        </p:blipFill>
        <p:spPr>
          <a:xfrm>
            <a:off x="306225" y="194305"/>
            <a:ext cx="5561581" cy="2339491"/>
          </a:xfrm>
          <a:prstGeom prst="rect">
            <a:avLst/>
          </a:prstGeom>
        </p:spPr>
      </p:pic>
      <p:pic>
        <p:nvPicPr>
          <p:cNvPr id="3" name="Picture 2">
            <a:extLst>
              <a:ext uri="{FF2B5EF4-FFF2-40B4-BE49-F238E27FC236}">
                <a16:creationId xmlns:a16="http://schemas.microsoft.com/office/drawing/2014/main" id="{6D792394-DA76-4E25-9C74-09729CDC2956}"/>
              </a:ext>
            </a:extLst>
          </p:cNvPr>
          <p:cNvPicPr>
            <a:picLocks noChangeAspect="1"/>
          </p:cNvPicPr>
          <p:nvPr/>
        </p:nvPicPr>
        <p:blipFill>
          <a:blip r:embed="rId3"/>
          <a:stretch>
            <a:fillRect/>
          </a:stretch>
        </p:blipFill>
        <p:spPr>
          <a:xfrm>
            <a:off x="6180507" y="194305"/>
            <a:ext cx="5845569" cy="2522001"/>
          </a:xfrm>
          <a:prstGeom prst="rect">
            <a:avLst/>
          </a:prstGeom>
        </p:spPr>
      </p:pic>
      <p:pic>
        <p:nvPicPr>
          <p:cNvPr id="4" name="Picture 3">
            <a:extLst>
              <a:ext uri="{FF2B5EF4-FFF2-40B4-BE49-F238E27FC236}">
                <a16:creationId xmlns:a16="http://schemas.microsoft.com/office/drawing/2014/main" id="{790C787D-9177-4FF1-A313-2D41548D8212}"/>
              </a:ext>
            </a:extLst>
          </p:cNvPr>
          <p:cNvPicPr>
            <a:picLocks noChangeAspect="1"/>
          </p:cNvPicPr>
          <p:nvPr/>
        </p:nvPicPr>
        <p:blipFill>
          <a:blip r:embed="rId4"/>
          <a:stretch>
            <a:fillRect/>
          </a:stretch>
        </p:blipFill>
        <p:spPr>
          <a:xfrm>
            <a:off x="0" y="3100855"/>
            <a:ext cx="6123914" cy="2624534"/>
          </a:xfrm>
          <a:prstGeom prst="rect">
            <a:avLst/>
          </a:prstGeom>
        </p:spPr>
      </p:pic>
      <p:pic>
        <p:nvPicPr>
          <p:cNvPr id="5" name="Picture 4">
            <a:extLst>
              <a:ext uri="{FF2B5EF4-FFF2-40B4-BE49-F238E27FC236}">
                <a16:creationId xmlns:a16="http://schemas.microsoft.com/office/drawing/2014/main" id="{3917C385-FB3C-4B58-AB83-29396410D05E}"/>
              </a:ext>
            </a:extLst>
          </p:cNvPr>
          <p:cNvPicPr>
            <a:picLocks noChangeAspect="1"/>
          </p:cNvPicPr>
          <p:nvPr/>
        </p:nvPicPr>
        <p:blipFill>
          <a:blip r:embed="rId5"/>
          <a:stretch>
            <a:fillRect/>
          </a:stretch>
        </p:blipFill>
        <p:spPr>
          <a:xfrm>
            <a:off x="6123914" y="3097454"/>
            <a:ext cx="6050362" cy="2627935"/>
          </a:xfrm>
          <a:prstGeom prst="rect">
            <a:avLst/>
          </a:prstGeom>
        </p:spPr>
      </p:pic>
    </p:spTree>
    <p:extLst>
      <p:ext uri="{BB962C8B-B14F-4D97-AF65-F5344CB8AC3E}">
        <p14:creationId xmlns:p14="http://schemas.microsoft.com/office/powerpoint/2010/main" val="180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5729B-883F-4EBA-9BDE-292ED1E8EF9C}"/>
              </a:ext>
            </a:extLst>
          </p:cNvPr>
          <p:cNvPicPr>
            <a:picLocks noChangeAspect="1"/>
          </p:cNvPicPr>
          <p:nvPr/>
        </p:nvPicPr>
        <p:blipFill>
          <a:blip r:embed="rId2"/>
          <a:stretch>
            <a:fillRect/>
          </a:stretch>
        </p:blipFill>
        <p:spPr>
          <a:xfrm>
            <a:off x="0" y="335337"/>
            <a:ext cx="5628807" cy="2412346"/>
          </a:xfrm>
          <a:prstGeom prst="rect">
            <a:avLst/>
          </a:prstGeom>
        </p:spPr>
      </p:pic>
      <p:pic>
        <p:nvPicPr>
          <p:cNvPr id="3" name="Picture 2">
            <a:extLst>
              <a:ext uri="{FF2B5EF4-FFF2-40B4-BE49-F238E27FC236}">
                <a16:creationId xmlns:a16="http://schemas.microsoft.com/office/drawing/2014/main" id="{FD1F353E-BA50-4040-9209-7B03FEC29924}"/>
              </a:ext>
            </a:extLst>
          </p:cNvPr>
          <p:cNvPicPr>
            <a:picLocks noChangeAspect="1"/>
          </p:cNvPicPr>
          <p:nvPr/>
        </p:nvPicPr>
        <p:blipFill>
          <a:blip r:embed="rId3"/>
          <a:stretch>
            <a:fillRect/>
          </a:stretch>
        </p:blipFill>
        <p:spPr>
          <a:xfrm>
            <a:off x="6002029" y="209831"/>
            <a:ext cx="6189971" cy="2649910"/>
          </a:xfrm>
          <a:prstGeom prst="rect">
            <a:avLst/>
          </a:prstGeom>
        </p:spPr>
      </p:pic>
      <p:pic>
        <p:nvPicPr>
          <p:cNvPr id="4" name="Picture 3">
            <a:extLst>
              <a:ext uri="{FF2B5EF4-FFF2-40B4-BE49-F238E27FC236}">
                <a16:creationId xmlns:a16="http://schemas.microsoft.com/office/drawing/2014/main" id="{CB41B249-1FEA-4C00-A4F1-230CB5B5126F}"/>
              </a:ext>
            </a:extLst>
          </p:cNvPr>
          <p:cNvPicPr>
            <a:picLocks noChangeAspect="1"/>
          </p:cNvPicPr>
          <p:nvPr/>
        </p:nvPicPr>
        <p:blipFill>
          <a:blip r:embed="rId4"/>
          <a:stretch>
            <a:fillRect/>
          </a:stretch>
        </p:blipFill>
        <p:spPr>
          <a:xfrm>
            <a:off x="0" y="3208524"/>
            <a:ext cx="6358955" cy="2761970"/>
          </a:xfrm>
          <a:prstGeom prst="rect">
            <a:avLst/>
          </a:prstGeom>
        </p:spPr>
      </p:pic>
      <p:pic>
        <p:nvPicPr>
          <p:cNvPr id="5" name="Picture 4">
            <a:extLst>
              <a:ext uri="{FF2B5EF4-FFF2-40B4-BE49-F238E27FC236}">
                <a16:creationId xmlns:a16="http://schemas.microsoft.com/office/drawing/2014/main" id="{C34299B4-52B4-41EF-B402-A8CE0279C0D8}"/>
              </a:ext>
            </a:extLst>
          </p:cNvPr>
          <p:cNvPicPr>
            <a:picLocks noChangeAspect="1"/>
          </p:cNvPicPr>
          <p:nvPr/>
        </p:nvPicPr>
        <p:blipFill>
          <a:blip r:embed="rId5"/>
          <a:stretch>
            <a:fillRect/>
          </a:stretch>
        </p:blipFill>
        <p:spPr>
          <a:xfrm>
            <a:off x="6405001" y="3271277"/>
            <a:ext cx="5913479" cy="2551300"/>
          </a:xfrm>
          <a:prstGeom prst="rect">
            <a:avLst/>
          </a:prstGeom>
        </p:spPr>
      </p:pic>
      <p:cxnSp>
        <p:nvCxnSpPr>
          <p:cNvPr id="7" name="Straight Connector 6">
            <a:extLst>
              <a:ext uri="{FF2B5EF4-FFF2-40B4-BE49-F238E27FC236}">
                <a16:creationId xmlns:a16="http://schemas.microsoft.com/office/drawing/2014/main" id="{22F1B506-C04A-47A6-9A60-8BE4210CD493}"/>
              </a:ext>
            </a:extLst>
          </p:cNvPr>
          <p:cNvCxnSpPr/>
          <p:nvPr/>
        </p:nvCxnSpPr>
        <p:spPr>
          <a:xfrm flipV="1">
            <a:off x="6741460" y="748553"/>
            <a:ext cx="2102223" cy="171674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28EC28F9-FA39-41A2-B833-3A87D1D9D640}"/>
              </a:ext>
            </a:extLst>
          </p:cNvPr>
          <p:cNvCxnSpPr/>
          <p:nvPr/>
        </p:nvCxnSpPr>
        <p:spPr>
          <a:xfrm flipV="1">
            <a:off x="9798424" y="683139"/>
            <a:ext cx="2102223" cy="171674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99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96E6F-659F-4CBA-9DB4-F83B2B9712D3}"/>
              </a:ext>
            </a:extLst>
          </p:cNvPr>
          <p:cNvSpPr>
            <a:spLocks noGrp="1"/>
          </p:cNvSpPr>
          <p:nvPr>
            <p:ph type="title"/>
          </p:nvPr>
        </p:nvSpPr>
        <p:spPr/>
        <p:txBody>
          <a:bodyPr/>
          <a:lstStyle/>
          <a:p>
            <a:r>
              <a:rPr lang="en-CA" dirty="0"/>
              <a:t>S</a:t>
            </a:r>
            <a:r>
              <a:rPr lang="en-US" altLang="zh-CN" dirty="0" err="1"/>
              <a:t>tates</a:t>
            </a:r>
            <a:r>
              <a:rPr lang="en-US" altLang="zh-CN" dirty="0"/>
              <a:t>’</a:t>
            </a:r>
            <a:r>
              <a:rPr lang="en-CA" dirty="0"/>
              <a:t> level ---- scatter plot of 3 </a:t>
            </a:r>
            <a:r>
              <a:rPr lang="en-US" altLang="zh-CN" dirty="0"/>
              <a:t>states</a:t>
            </a:r>
            <a:endParaRPr lang="en-CA" dirty="0"/>
          </a:p>
        </p:txBody>
      </p:sp>
      <p:sp>
        <p:nvSpPr>
          <p:cNvPr id="4" name="Text Placeholder 3">
            <a:extLst>
              <a:ext uri="{FF2B5EF4-FFF2-40B4-BE49-F238E27FC236}">
                <a16:creationId xmlns:a16="http://schemas.microsoft.com/office/drawing/2014/main" id="{2FF31A77-AC54-4A42-B39D-442EF0C6A21B}"/>
              </a:ext>
            </a:extLst>
          </p:cNvPr>
          <p:cNvSpPr>
            <a:spLocks noGrp="1"/>
          </p:cNvSpPr>
          <p:nvPr>
            <p:ph type="body" sz="half" idx="2"/>
          </p:nvPr>
        </p:nvSpPr>
        <p:spPr/>
        <p:txBody>
          <a:bodyPr/>
          <a:lstStyle/>
          <a:p>
            <a:endParaRPr lang="en-CA" dirty="0"/>
          </a:p>
        </p:txBody>
      </p:sp>
      <p:sp>
        <p:nvSpPr>
          <p:cNvPr id="10" name="Picture Placeholder 9">
            <a:extLst>
              <a:ext uri="{FF2B5EF4-FFF2-40B4-BE49-F238E27FC236}">
                <a16:creationId xmlns:a16="http://schemas.microsoft.com/office/drawing/2014/main" id="{EF9983C0-A6A6-4F88-A459-8CDC6313FCEB}"/>
              </a:ext>
            </a:extLst>
          </p:cNvPr>
          <p:cNvSpPr>
            <a:spLocks noGrp="1"/>
          </p:cNvSpPr>
          <p:nvPr>
            <p:ph type="pic" idx="1"/>
          </p:nvPr>
        </p:nvSpPr>
        <p:spPr/>
      </p:sp>
      <p:pic>
        <p:nvPicPr>
          <p:cNvPr id="8" name="Picture 7">
            <a:extLst>
              <a:ext uri="{FF2B5EF4-FFF2-40B4-BE49-F238E27FC236}">
                <a16:creationId xmlns:a16="http://schemas.microsoft.com/office/drawing/2014/main" id="{8A5A6A2B-520B-4AB8-8266-C4E3F4C136FC}"/>
              </a:ext>
            </a:extLst>
          </p:cNvPr>
          <p:cNvPicPr>
            <a:picLocks noChangeAspect="1"/>
          </p:cNvPicPr>
          <p:nvPr/>
        </p:nvPicPr>
        <p:blipFill>
          <a:blip r:embed="rId2"/>
          <a:stretch>
            <a:fillRect/>
          </a:stretch>
        </p:blipFill>
        <p:spPr>
          <a:xfrm>
            <a:off x="485602" y="288908"/>
            <a:ext cx="4431900" cy="3533806"/>
          </a:xfrm>
          <a:prstGeom prst="rect">
            <a:avLst/>
          </a:prstGeom>
        </p:spPr>
      </p:pic>
      <p:pic>
        <p:nvPicPr>
          <p:cNvPr id="1026" name="Picture 2">
            <a:extLst>
              <a:ext uri="{FF2B5EF4-FFF2-40B4-BE49-F238E27FC236}">
                <a16:creationId xmlns:a16="http://schemas.microsoft.com/office/drawing/2014/main" id="{3D76DF84-14F5-40CA-AC31-5F71E1A24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975" y="67839"/>
            <a:ext cx="2994608" cy="2070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66E78F-5FAC-4C58-81FF-4506FD8AB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7654" y="80809"/>
            <a:ext cx="3163015" cy="2260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D77936-21D7-4469-A568-2A609364B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386" y="2209193"/>
            <a:ext cx="3527786" cy="24396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F29903B-3E91-4CB8-AC7A-E0AE4E5AF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2589" y="2257348"/>
            <a:ext cx="3145279" cy="224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42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500"/>
                                        <p:tgtEl>
                                          <p:spTgt spid="1034"/>
                                        </p:tgtEl>
                                      </p:cBhvr>
                                    </p:animEffect>
                                  </p:childTnLst>
                                </p:cTn>
                              </p:par>
                              <p:par>
                                <p:cTn id="14" presetID="10" presetClass="entr" presetSubtype="0" fill="hold"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fade">
                                      <p:cBhvr>
                                        <p:cTn id="1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5F19-81AD-4207-898A-B44AF314480B}"/>
              </a:ext>
            </a:extLst>
          </p:cNvPr>
          <p:cNvSpPr>
            <a:spLocks noGrp="1"/>
          </p:cNvSpPr>
          <p:nvPr>
            <p:ph type="title"/>
          </p:nvPr>
        </p:nvSpPr>
        <p:spPr>
          <a:xfrm>
            <a:off x="557442" y="1061095"/>
            <a:ext cx="11329758" cy="3454719"/>
          </a:xfrm>
        </p:spPr>
        <p:txBody>
          <a:bodyPr>
            <a:noAutofit/>
          </a:bodyPr>
          <a:lstStyle/>
          <a:p>
            <a:pPr algn="ctr"/>
            <a:r>
              <a:rPr lang="en-CA" sz="5400" dirty="0"/>
              <a:t>Take a look at the contents!</a:t>
            </a:r>
          </a:p>
        </p:txBody>
      </p:sp>
    </p:spTree>
    <p:extLst>
      <p:ext uri="{BB962C8B-B14F-4D97-AF65-F5344CB8AC3E}">
        <p14:creationId xmlns:p14="http://schemas.microsoft.com/office/powerpoint/2010/main" val="265306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6C60-5E31-4750-8097-72152A74B199}"/>
              </a:ext>
            </a:extLst>
          </p:cNvPr>
          <p:cNvSpPr>
            <a:spLocks noGrp="1"/>
          </p:cNvSpPr>
          <p:nvPr>
            <p:ph type="title"/>
          </p:nvPr>
        </p:nvSpPr>
        <p:spPr/>
        <p:txBody>
          <a:bodyPr/>
          <a:lstStyle/>
          <a:p>
            <a:r>
              <a:rPr lang="en-CA" dirty="0"/>
              <a:t>Family related tweets with emotion polarities</a:t>
            </a:r>
          </a:p>
        </p:txBody>
      </p:sp>
      <p:sp>
        <p:nvSpPr>
          <p:cNvPr id="3" name="Content Placeholder 2">
            <a:extLst>
              <a:ext uri="{FF2B5EF4-FFF2-40B4-BE49-F238E27FC236}">
                <a16:creationId xmlns:a16="http://schemas.microsoft.com/office/drawing/2014/main" id="{90A0B0F0-8996-4B1B-818D-7BEAE03F055A}"/>
              </a:ext>
            </a:extLst>
          </p:cNvPr>
          <p:cNvSpPr>
            <a:spLocks noGrp="1"/>
          </p:cNvSpPr>
          <p:nvPr>
            <p:ph idx="1"/>
          </p:nvPr>
        </p:nvSpPr>
        <p:spPr/>
        <p:txBody>
          <a:bodyPr>
            <a:normAutofit lnSpcReduction="10000"/>
          </a:bodyPr>
          <a:lstStyle/>
          <a:p>
            <a:pPr>
              <a:buFont typeface="Arial" panose="020B0604020202020204" pitchFamily="34" charset="0"/>
              <a:buChar char="•"/>
            </a:pPr>
            <a:r>
              <a:rPr lang="en-CA" dirty="0"/>
              <a:t>Regex </a:t>
            </a:r>
          </a:p>
          <a:p>
            <a:pPr>
              <a:buFont typeface="Arial" panose="020B0604020202020204" pitchFamily="34" charset="0"/>
              <a:buChar char="•"/>
            </a:pPr>
            <a:r>
              <a:rPr lang="en-CA" dirty="0"/>
              <a:t>Election-related key words: Trump|Biden|Election|democratic|republican|party|President|campaign|elector|candidate(X)</a:t>
            </a:r>
          </a:p>
          <a:p>
            <a:pPr>
              <a:buFont typeface="Arial" panose="020B0604020202020204" pitchFamily="34" charset="0"/>
              <a:buChar char="•"/>
            </a:pPr>
            <a:r>
              <a:rPr lang="en-CA" dirty="0"/>
              <a:t>  Family-related key words: sister|brother|mother|father|grandpa|grandma|grandparents|grandmother|grandfather|cousin|child|dad|mom|uncle|aunt|nephew|niece|son|daughter|relative|cousin|parents|husband|wife|family</a:t>
            </a:r>
          </a:p>
          <a:p>
            <a:pPr>
              <a:buFont typeface="Arial" panose="020B0604020202020204" pitchFamily="34" charset="0"/>
              <a:buChar char="•"/>
            </a:pPr>
            <a:r>
              <a:rPr lang="en-CA" dirty="0"/>
              <a:t> Covid19-related keywords: </a:t>
            </a:r>
            <a:r>
              <a:rPr lang="en-CA" dirty="0" err="1"/>
              <a:t>corona|covid|virus|pandemic|epidemic|quarantine|lockdown|social</a:t>
            </a:r>
            <a:r>
              <a:rPr lang="en-CA" dirty="0"/>
              <a:t> distancing|isolation|mask|infectious|formite|vanccine|vaccination</a:t>
            </a:r>
          </a:p>
          <a:p>
            <a:pPr>
              <a:buFont typeface="Arial" panose="020B0604020202020204" pitchFamily="34" charset="0"/>
              <a:buChar char="•"/>
            </a:pPr>
            <a:r>
              <a:rPr lang="en-CA" dirty="0" err="1"/>
              <a:t>Textblob</a:t>
            </a:r>
            <a:r>
              <a:rPr lang="en-CA" dirty="0"/>
              <a:t>(</a:t>
            </a:r>
            <a:r>
              <a:rPr lang="en-CA" dirty="0" err="1"/>
              <a:t>vader</a:t>
            </a:r>
            <a:r>
              <a:rPr lang="en-CA" dirty="0"/>
              <a:t>) : NLTK for text </a:t>
            </a:r>
            <a:r>
              <a:rPr lang="en-CA" dirty="0" err="1"/>
              <a:t>polarties</a:t>
            </a:r>
            <a:endParaRPr lang="en-CA" dirty="0"/>
          </a:p>
        </p:txBody>
      </p:sp>
      <p:sp>
        <p:nvSpPr>
          <p:cNvPr id="4" name="Text Placeholder 3">
            <a:extLst>
              <a:ext uri="{FF2B5EF4-FFF2-40B4-BE49-F238E27FC236}">
                <a16:creationId xmlns:a16="http://schemas.microsoft.com/office/drawing/2014/main" id="{4335930F-CF7C-4B6B-9884-57EF0671F12B}"/>
              </a:ext>
            </a:extLst>
          </p:cNvPr>
          <p:cNvSpPr>
            <a:spLocks noGrp="1"/>
          </p:cNvSpPr>
          <p:nvPr>
            <p:ph type="body" sz="half" idx="2"/>
          </p:nvPr>
        </p:nvSpPr>
        <p:spPr/>
        <p:txBody>
          <a:bodyPr/>
          <a:lstStyle/>
          <a:p>
            <a:r>
              <a:rPr lang="en-CA" dirty="0"/>
              <a:t>Clean the texts and filter the related tweets with topic words</a:t>
            </a:r>
          </a:p>
          <a:p>
            <a:endParaRPr lang="en-CA" dirty="0"/>
          </a:p>
        </p:txBody>
      </p:sp>
    </p:spTree>
    <p:extLst>
      <p:ext uri="{BB962C8B-B14F-4D97-AF65-F5344CB8AC3E}">
        <p14:creationId xmlns:p14="http://schemas.microsoft.com/office/powerpoint/2010/main" val="211354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7D91A48-DB8E-456C-9D22-AB81521688F9}"/>
              </a:ext>
            </a:extLst>
          </p:cNvPr>
          <p:cNvSpPr>
            <a:spLocks noGrp="1"/>
          </p:cNvSpPr>
          <p:nvPr>
            <p:ph type="pic" idx="1"/>
          </p:nvPr>
        </p:nvSpPr>
        <p:spPr/>
      </p:sp>
      <p:sp>
        <p:nvSpPr>
          <p:cNvPr id="3" name="Title 2">
            <a:extLst>
              <a:ext uri="{FF2B5EF4-FFF2-40B4-BE49-F238E27FC236}">
                <a16:creationId xmlns:a16="http://schemas.microsoft.com/office/drawing/2014/main" id="{822EC151-0BD0-48FD-922B-4818F1CFABCB}"/>
              </a:ext>
            </a:extLst>
          </p:cNvPr>
          <p:cNvSpPr>
            <a:spLocks noGrp="1"/>
          </p:cNvSpPr>
          <p:nvPr>
            <p:ph type="title"/>
          </p:nvPr>
        </p:nvSpPr>
        <p:spPr/>
        <p:txBody>
          <a:bodyPr/>
          <a:lstStyle/>
          <a:p>
            <a:r>
              <a:rPr lang="en-CA" dirty="0"/>
              <a:t>Family related tweets with attitudes </a:t>
            </a:r>
          </a:p>
        </p:txBody>
      </p:sp>
      <p:sp>
        <p:nvSpPr>
          <p:cNvPr id="4" name="Text Placeholder 3">
            <a:extLst>
              <a:ext uri="{FF2B5EF4-FFF2-40B4-BE49-F238E27FC236}">
                <a16:creationId xmlns:a16="http://schemas.microsoft.com/office/drawing/2014/main" id="{7CD30990-C24F-4709-86BD-254AD13B4B35}"/>
              </a:ext>
            </a:extLst>
          </p:cNvPr>
          <p:cNvSpPr>
            <a:spLocks noGrp="1"/>
          </p:cNvSpPr>
          <p:nvPr>
            <p:ph type="body" sz="half" idx="2"/>
          </p:nvPr>
        </p:nvSpPr>
        <p:spPr/>
        <p:txBody>
          <a:bodyPr/>
          <a:lstStyle/>
          <a:p>
            <a:r>
              <a:rPr lang="en-CA" dirty="0"/>
              <a:t>The number of tweets have shown higher number of positive tweets </a:t>
            </a:r>
          </a:p>
        </p:txBody>
      </p:sp>
      <p:pic>
        <p:nvPicPr>
          <p:cNvPr id="6" name="Picture 5">
            <a:extLst>
              <a:ext uri="{FF2B5EF4-FFF2-40B4-BE49-F238E27FC236}">
                <a16:creationId xmlns:a16="http://schemas.microsoft.com/office/drawing/2014/main" id="{D570D9F7-AB9E-41CF-8ED5-26C9678E2EA8}"/>
              </a:ext>
            </a:extLst>
          </p:cNvPr>
          <p:cNvPicPr>
            <a:picLocks noChangeAspect="1"/>
          </p:cNvPicPr>
          <p:nvPr/>
        </p:nvPicPr>
        <p:blipFill>
          <a:blip r:embed="rId2"/>
          <a:stretch>
            <a:fillRect/>
          </a:stretch>
        </p:blipFill>
        <p:spPr>
          <a:xfrm>
            <a:off x="1739357" y="675613"/>
            <a:ext cx="8260365" cy="3437199"/>
          </a:xfrm>
          <a:prstGeom prst="rect">
            <a:avLst/>
          </a:prstGeom>
        </p:spPr>
      </p:pic>
    </p:spTree>
    <p:extLst>
      <p:ext uri="{BB962C8B-B14F-4D97-AF65-F5344CB8AC3E}">
        <p14:creationId xmlns:p14="http://schemas.microsoft.com/office/powerpoint/2010/main" val="11384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D8E5-22C5-44D6-9AA8-8F903895CF9E}"/>
              </a:ext>
            </a:extLst>
          </p:cNvPr>
          <p:cNvSpPr>
            <a:spLocks noGrp="1"/>
          </p:cNvSpPr>
          <p:nvPr>
            <p:ph type="title"/>
          </p:nvPr>
        </p:nvSpPr>
        <p:spPr/>
        <p:txBody>
          <a:bodyPr/>
          <a:lstStyle/>
          <a:p>
            <a:r>
              <a:rPr lang="en-CA" dirty="0"/>
              <a:t>Topic Covered on Tweets</a:t>
            </a:r>
          </a:p>
        </p:txBody>
      </p:sp>
      <p:sp>
        <p:nvSpPr>
          <p:cNvPr id="9" name="Content Placeholder 8">
            <a:extLst>
              <a:ext uri="{FF2B5EF4-FFF2-40B4-BE49-F238E27FC236}">
                <a16:creationId xmlns:a16="http://schemas.microsoft.com/office/drawing/2014/main" id="{C3F11BF1-20D6-493D-97F3-C2F1C6ECF90B}"/>
              </a:ext>
            </a:extLst>
          </p:cNvPr>
          <p:cNvSpPr>
            <a:spLocks noGrp="1"/>
          </p:cNvSpPr>
          <p:nvPr>
            <p:ph idx="1"/>
          </p:nvPr>
        </p:nvSpPr>
        <p:spPr/>
        <p:txBody>
          <a:bodyPr>
            <a:normAutofit/>
          </a:bodyPr>
          <a:lstStyle/>
          <a:p>
            <a:pPr>
              <a:buFont typeface="Arial" panose="020B0604020202020204" pitchFamily="34" charset="0"/>
              <a:buChar char="•"/>
            </a:pPr>
            <a:r>
              <a:rPr lang="en-CA" sz="3600" dirty="0"/>
              <a:t> Heat Map visualization </a:t>
            </a:r>
          </a:p>
          <a:p>
            <a:pPr>
              <a:buFont typeface="Arial" panose="020B0604020202020204" pitchFamily="34" charset="0"/>
              <a:buChar char="•"/>
            </a:pPr>
            <a:r>
              <a:rPr lang="en-CA" sz="3600" dirty="0"/>
              <a:t>Grid-Analysis in North America</a:t>
            </a:r>
          </a:p>
          <a:p>
            <a:pPr>
              <a:buFont typeface="Arial" panose="020B0604020202020204" pitchFamily="34" charset="0"/>
              <a:buChar char="•"/>
            </a:pPr>
            <a:r>
              <a:rPr lang="en-CA" sz="3600" dirty="0"/>
              <a:t>Graph Visualization</a:t>
            </a:r>
          </a:p>
          <a:p>
            <a:pPr>
              <a:buFont typeface="Arial" panose="020B0604020202020204" pitchFamily="34" charset="0"/>
              <a:buChar char="•"/>
            </a:pPr>
            <a:r>
              <a:rPr lang="en-CA" sz="3600" dirty="0"/>
              <a:t>Topics and Sentiment Analysis</a:t>
            </a:r>
          </a:p>
          <a:p>
            <a:pPr>
              <a:buFont typeface="Arial" panose="020B0604020202020204" pitchFamily="34" charset="0"/>
              <a:buChar char="•"/>
            </a:pPr>
            <a:endParaRPr lang="en-CA" sz="3600" dirty="0"/>
          </a:p>
          <a:p>
            <a:pPr>
              <a:buFont typeface="Arial" panose="020B0604020202020204" pitchFamily="34" charset="0"/>
              <a:buChar char="•"/>
            </a:pPr>
            <a:endParaRPr lang="en-CA" sz="3600" dirty="0"/>
          </a:p>
        </p:txBody>
      </p:sp>
    </p:spTree>
    <p:extLst>
      <p:ext uri="{BB962C8B-B14F-4D97-AF65-F5344CB8AC3E}">
        <p14:creationId xmlns:p14="http://schemas.microsoft.com/office/powerpoint/2010/main" val="318677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A95462-01EC-4483-8F70-2D9387F6D92A}"/>
              </a:ext>
            </a:extLst>
          </p:cNvPr>
          <p:cNvSpPr>
            <a:spLocks noGrp="1"/>
          </p:cNvSpPr>
          <p:nvPr>
            <p:ph type="pic" idx="1"/>
          </p:nvPr>
        </p:nvSpPr>
        <p:spPr/>
      </p:sp>
      <p:sp>
        <p:nvSpPr>
          <p:cNvPr id="3" name="Title 2">
            <a:extLst>
              <a:ext uri="{FF2B5EF4-FFF2-40B4-BE49-F238E27FC236}">
                <a16:creationId xmlns:a16="http://schemas.microsoft.com/office/drawing/2014/main" id="{BCC495AF-DF04-4CB8-9C82-EAAE38127956}"/>
              </a:ext>
            </a:extLst>
          </p:cNvPr>
          <p:cNvSpPr>
            <a:spLocks noGrp="1"/>
          </p:cNvSpPr>
          <p:nvPr>
            <p:ph type="title"/>
          </p:nvPr>
        </p:nvSpPr>
        <p:spPr>
          <a:xfrm>
            <a:off x="1039177" y="5099680"/>
            <a:ext cx="10113645" cy="743682"/>
          </a:xfrm>
        </p:spPr>
        <p:txBody>
          <a:bodyPr/>
          <a:lstStyle/>
          <a:p>
            <a:r>
              <a:rPr lang="en-CA" dirty="0"/>
              <a:t>The number of covid-related tweets varies in weekly basis</a:t>
            </a:r>
          </a:p>
        </p:txBody>
      </p:sp>
      <p:pic>
        <p:nvPicPr>
          <p:cNvPr id="5" name="Picture 4">
            <a:extLst>
              <a:ext uri="{FF2B5EF4-FFF2-40B4-BE49-F238E27FC236}">
                <a16:creationId xmlns:a16="http://schemas.microsoft.com/office/drawing/2014/main" id="{84C83A98-1A10-443D-9FBB-F13816890B39}"/>
              </a:ext>
            </a:extLst>
          </p:cNvPr>
          <p:cNvPicPr>
            <a:picLocks noChangeAspect="1"/>
          </p:cNvPicPr>
          <p:nvPr/>
        </p:nvPicPr>
        <p:blipFill>
          <a:blip r:embed="rId2"/>
          <a:stretch>
            <a:fillRect/>
          </a:stretch>
        </p:blipFill>
        <p:spPr>
          <a:xfrm>
            <a:off x="1034526" y="204562"/>
            <a:ext cx="9494521" cy="4014733"/>
          </a:xfrm>
          <a:prstGeom prst="rect">
            <a:avLst/>
          </a:prstGeom>
        </p:spPr>
      </p:pic>
    </p:spTree>
    <p:extLst>
      <p:ext uri="{BB962C8B-B14F-4D97-AF65-F5344CB8AC3E}">
        <p14:creationId xmlns:p14="http://schemas.microsoft.com/office/powerpoint/2010/main" val="8490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6C60-5E31-4750-8097-72152A74B199}"/>
              </a:ext>
            </a:extLst>
          </p:cNvPr>
          <p:cNvSpPr>
            <a:spLocks noGrp="1"/>
          </p:cNvSpPr>
          <p:nvPr>
            <p:ph type="title"/>
          </p:nvPr>
        </p:nvSpPr>
        <p:spPr/>
        <p:txBody>
          <a:bodyPr>
            <a:normAutofit fontScale="90000"/>
          </a:bodyPr>
          <a:lstStyle/>
          <a:p>
            <a:r>
              <a:rPr lang="en-CA" dirty="0"/>
              <a:t>Latent Dirichlet Allocation (LDA) on family-covid-related tweets</a:t>
            </a:r>
          </a:p>
        </p:txBody>
      </p:sp>
      <p:sp>
        <p:nvSpPr>
          <p:cNvPr id="3" name="Content Placeholder 2">
            <a:extLst>
              <a:ext uri="{FF2B5EF4-FFF2-40B4-BE49-F238E27FC236}">
                <a16:creationId xmlns:a16="http://schemas.microsoft.com/office/drawing/2014/main" id="{90A0B0F0-8996-4B1B-818D-7BEAE03F055A}"/>
              </a:ext>
            </a:extLst>
          </p:cNvPr>
          <p:cNvSpPr>
            <a:spLocks noGrp="1"/>
          </p:cNvSpPr>
          <p:nvPr>
            <p:ph idx="1"/>
          </p:nvPr>
        </p:nvSpPr>
        <p:spPr/>
        <p:txBody>
          <a:bodyPr>
            <a:normAutofit/>
          </a:bodyPr>
          <a:lstStyle/>
          <a:p>
            <a:pPr>
              <a:buFont typeface="Arial" panose="020B0604020202020204" pitchFamily="34" charset="0"/>
              <a:buChar char="•"/>
            </a:pPr>
            <a:r>
              <a:rPr lang="en-CA" dirty="0"/>
              <a:t>Data cleaning</a:t>
            </a:r>
          </a:p>
          <a:p>
            <a:pPr>
              <a:buFont typeface="Arial" panose="020B0604020202020204" pitchFamily="34" charset="0"/>
              <a:buChar char="•"/>
            </a:pPr>
            <a:r>
              <a:rPr lang="en-US" dirty="0"/>
              <a:t>Build the bigram and trigram models</a:t>
            </a:r>
            <a:r>
              <a:rPr lang="en-CA" dirty="0"/>
              <a:t> </a:t>
            </a:r>
          </a:p>
          <a:p>
            <a:pPr>
              <a:buFont typeface="Arial" panose="020B0604020202020204" pitchFamily="34" charset="0"/>
              <a:buChar char="•"/>
            </a:pPr>
            <a:r>
              <a:rPr lang="en-US" dirty="0"/>
              <a:t>Remove </a:t>
            </a:r>
            <a:r>
              <a:rPr lang="en-US" dirty="0" err="1"/>
              <a:t>Stopwords</a:t>
            </a:r>
            <a:r>
              <a:rPr lang="en-US" dirty="0"/>
              <a:t>, Form Bigrams, Trigrams and Lemmatization for phrase list</a:t>
            </a:r>
            <a:r>
              <a:rPr lang="en-CA" dirty="0" err="1"/>
              <a:t>Textblob</a:t>
            </a:r>
            <a:r>
              <a:rPr lang="en-CA" dirty="0"/>
              <a:t>(</a:t>
            </a:r>
            <a:r>
              <a:rPr lang="en-CA" dirty="0" err="1"/>
              <a:t>vader</a:t>
            </a:r>
            <a:r>
              <a:rPr lang="en-CA" dirty="0"/>
              <a:t>) : NLTK for text polarities</a:t>
            </a:r>
          </a:p>
          <a:p>
            <a:pPr>
              <a:buFont typeface="Arial" panose="020B0604020202020204" pitchFamily="34" charset="0"/>
              <a:buChar char="•"/>
            </a:pPr>
            <a:r>
              <a:rPr lang="en-CA" dirty="0"/>
              <a:t>Set up the model and set different number of topics and find the best model with coherence number</a:t>
            </a:r>
          </a:p>
          <a:p>
            <a:pPr>
              <a:buFont typeface="Arial" panose="020B0604020202020204" pitchFamily="34" charset="0"/>
              <a:buChar char="•"/>
            </a:pPr>
            <a:r>
              <a:rPr lang="en-CA" dirty="0"/>
              <a:t>Model Visualization and show in word cloud</a:t>
            </a:r>
          </a:p>
          <a:p>
            <a:pPr>
              <a:buFont typeface="Arial" panose="020B0604020202020204" pitchFamily="34" charset="0"/>
              <a:buChar char="•"/>
            </a:pPr>
            <a:endParaRPr lang="en-CA" dirty="0"/>
          </a:p>
        </p:txBody>
      </p:sp>
      <p:sp>
        <p:nvSpPr>
          <p:cNvPr id="4" name="Text Placeholder 3">
            <a:extLst>
              <a:ext uri="{FF2B5EF4-FFF2-40B4-BE49-F238E27FC236}">
                <a16:creationId xmlns:a16="http://schemas.microsoft.com/office/drawing/2014/main" id="{4335930F-CF7C-4B6B-9884-57EF0671F12B}"/>
              </a:ext>
            </a:extLst>
          </p:cNvPr>
          <p:cNvSpPr>
            <a:spLocks noGrp="1"/>
          </p:cNvSpPr>
          <p:nvPr>
            <p:ph type="body" sz="half" idx="2"/>
          </p:nvPr>
        </p:nvSpPr>
        <p:spPr/>
        <p:txBody>
          <a:bodyPr/>
          <a:lstStyle/>
          <a:p>
            <a:r>
              <a:rPr lang="en-US" dirty="0"/>
              <a:t> identifying topics in those tweets that contains the family and covid19 as topic words</a:t>
            </a:r>
          </a:p>
          <a:p>
            <a:br>
              <a:rPr lang="en-US" dirty="0"/>
            </a:br>
            <a:endParaRPr lang="en-CA" dirty="0"/>
          </a:p>
          <a:p>
            <a:endParaRPr lang="en-CA" dirty="0"/>
          </a:p>
        </p:txBody>
      </p:sp>
    </p:spTree>
    <p:extLst>
      <p:ext uri="{BB962C8B-B14F-4D97-AF65-F5344CB8AC3E}">
        <p14:creationId xmlns:p14="http://schemas.microsoft.com/office/powerpoint/2010/main" val="160215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E5B43B2-EAFC-417C-A68F-8A4213F40447}"/>
              </a:ext>
            </a:extLst>
          </p:cNvPr>
          <p:cNvSpPr>
            <a:spLocks noGrp="1"/>
          </p:cNvSpPr>
          <p:nvPr>
            <p:ph type="pic" idx="1"/>
          </p:nvPr>
        </p:nvSpPr>
        <p:spPr/>
      </p:sp>
      <p:sp>
        <p:nvSpPr>
          <p:cNvPr id="3" name="Title 2">
            <a:extLst>
              <a:ext uri="{FF2B5EF4-FFF2-40B4-BE49-F238E27FC236}">
                <a16:creationId xmlns:a16="http://schemas.microsoft.com/office/drawing/2014/main" id="{35095B71-308C-4DB2-8F80-58CD70AA4008}"/>
              </a:ext>
            </a:extLst>
          </p:cNvPr>
          <p:cNvSpPr>
            <a:spLocks noGrp="1"/>
          </p:cNvSpPr>
          <p:nvPr>
            <p:ph type="title"/>
          </p:nvPr>
        </p:nvSpPr>
        <p:spPr/>
        <p:txBody>
          <a:bodyPr/>
          <a:lstStyle/>
          <a:p>
            <a:r>
              <a:rPr lang="en-CA" dirty="0"/>
              <a:t>Get the best topic number with coherence number</a:t>
            </a:r>
          </a:p>
        </p:txBody>
      </p:sp>
      <p:sp>
        <p:nvSpPr>
          <p:cNvPr id="4" name="Text Placeholder 3">
            <a:extLst>
              <a:ext uri="{FF2B5EF4-FFF2-40B4-BE49-F238E27FC236}">
                <a16:creationId xmlns:a16="http://schemas.microsoft.com/office/drawing/2014/main" id="{300DC7EF-21D1-4CDA-9037-7F864954A60B}"/>
              </a:ext>
            </a:extLst>
          </p:cNvPr>
          <p:cNvSpPr>
            <a:spLocks noGrp="1"/>
          </p:cNvSpPr>
          <p:nvPr>
            <p:ph type="body" sz="half" idx="2"/>
          </p:nvPr>
        </p:nvSpPr>
        <p:spPr/>
        <p:txBody>
          <a:bodyPr/>
          <a:lstStyle/>
          <a:p>
            <a:r>
              <a:rPr lang="en-CA" dirty="0"/>
              <a:t>Best topic number is set to be 7</a:t>
            </a:r>
          </a:p>
        </p:txBody>
      </p:sp>
      <p:pic>
        <p:nvPicPr>
          <p:cNvPr id="5" name="Picture 4">
            <a:extLst>
              <a:ext uri="{FF2B5EF4-FFF2-40B4-BE49-F238E27FC236}">
                <a16:creationId xmlns:a16="http://schemas.microsoft.com/office/drawing/2014/main" id="{3C13E9FE-2B4B-4848-85A4-38677293611E}"/>
              </a:ext>
            </a:extLst>
          </p:cNvPr>
          <p:cNvPicPr>
            <a:picLocks noChangeAspect="1"/>
          </p:cNvPicPr>
          <p:nvPr/>
        </p:nvPicPr>
        <p:blipFill>
          <a:blip r:embed="rId2"/>
          <a:stretch>
            <a:fillRect/>
          </a:stretch>
        </p:blipFill>
        <p:spPr>
          <a:xfrm>
            <a:off x="860840" y="217760"/>
            <a:ext cx="10312443" cy="4360590"/>
          </a:xfrm>
          <a:prstGeom prst="rect">
            <a:avLst/>
          </a:prstGeom>
        </p:spPr>
      </p:pic>
      <p:sp>
        <p:nvSpPr>
          <p:cNvPr id="6" name="Oval 5">
            <a:extLst>
              <a:ext uri="{FF2B5EF4-FFF2-40B4-BE49-F238E27FC236}">
                <a16:creationId xmlns:a16="http://schemas.microsoft.com/office/drawing/2014/main" id="{738542B9-E7FD-44CA-AEB6-FB288647D8B1}"/>
              </a:ext>
            </a:extLst>
          </p:cNvPr>
          <p:cNvSpPr/>
          <p:nvPr/>
        </p:nvSpPr>
        <p:spPr>
          <a:xfrm>
            <a:off x="5906926" y="596560"/>
            <a:ext cx="630790" cy="5232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0160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89CA0-F793-48B2-913F-CF3A761A465C}"/>
              </a:ext>
            </a:extLst>
          </p:cNvPr>
          <p:cNvPicPr>
            <a:picLocks noChangeAspect="1"/>
          </p:cNvPicPr>
          <p:nvPr/>
        </p:nvPicPr>
        <p:blipFill>
          <a:blip r:embed="rId2"/>
          <a:stretch>
            <a:fillRect/>
          </a:stretch>
        </p:blipFill>
        <p:spPr>
          <a:xfrm>
            <a:off x="1295710" y="389964"/>
            <a:ext cx="9278160" cy="5485450"/>
          </a:xfrm>
          <a:prstGeom prst="rect">
            <a:avLst/>
          </a:prstGeom>
        </p:spPr>
      </p:pic>
    </p:spTree>
    <p:extLst>
      <p:ext uri="{BB962C8B-B14F-4D97-AF65-F5344CB8AC3E}">
        <p14:creationId xmlns:p14="http://schemas.microsoft.com/office/powerpoint/2010/main" val="1046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497D6-2DC5-4821-B3BA-80C6D511499A}"/>
              </a:ext>
            </a:extLst>
          </p:cNvPr>
          <p:cNvPicPr>
            <a:picLocks noChangeAspect="1"/>
          </p:cNvPicPr>
          <p:nvPr/>
        </p:nvPicPr>
        <p:blipFill>
          <a:blip r:embed="rId2"/>
          <a:stretch>
            <a:fillRect/>
          </a:stretch>
        </p:blipFill>
        <p:spPr>
          <a:xfrm>
            <a:off x="172570" y="311812"/>
            <a:ext cx="11846859" cy="1902777"/>
          </a:xfrm>
          <a:prstGeom prst="rect">
            <a:avLst/>
          </a:prstGeom>
        </p:spPr>
      </p:pic>
      <p:pic>
        <p:nvPicPr>
          <p:cNvPr id="3" name="Picture 2">
            <a:extLst>
              <a:ext uri="{FF2B5EF4-FFF2-40B4-BE49-F238E27FC236}">
                <a16:creationId xmlns:a16="http://schemas.microsoft.com/office/drawing/2014/main" id="{06225005-6B9A-4E72-805F-D1D1E6EA94BF}"/>
              </a:ext>
            </a:extLst>
          </p:cNvPr>
          <p:cNvPicPr>
            <a:picLocks noChangeAspect="1"/>
          </p:cNvPicPr>
          <p:nvPr/>
        </p:nvPicPr>
        <p:blipFill>
          <a:blip r:embed="rId3"/>
          <a:stretch>
            <a:fillRect/>
          </a:stretch>
        </p:blipFill>
        <p:spPr>
          <a:xfrm>
            <a:off x="2138124" y="2248818"/>
            <a:ext cx="7749132" cy="4111559"/>
          </a:xfrm>
          <a:prstGeom prst="rect">
            <a:avLst/>
          </a:prstGeom>
        </p:spPr>
      </p:pic>
      <p:pic>
        <p:nvPicPr>
          <p:cNvPr id="4" name="Picture 3">
            <a:extLst>
              <a:ext uri="{FF2B5EF4-FFF2-40B4-BE49-F238E27FC236}">
                <a16:creationId xmlns:a16="http://schemas.microsoft.com/office/drawing/2014/main" id="{570B67D4-01E1-4B37-BF57-FFC2BF2811D8}"/>
              </a:ext>
            </a:extLst>
          </p:cNvPr>
          <p:cNvPicPr>
            <a:picLocks noChangeAspect="1"/>
          </p:cNvPicPr>
          <p:nvPr/>
        </p:nvPicPr>
        <p:blipFill>
          <a:blip r:embed="rId4"/>
          <a:stretch>
            <a:fillRect/>
          </a:stretch>
        </p:blipFill>
        <p:spPr>
          <a:xfrm>
            <a:off x="2170274" y="2160883"/>
            <a:ext cx="8089059" cy="4287428"/>
          </a:xfrm>
          <a:prstGeom prst="rect">
            <a:avLst/>
          </a:prstGeom>
        </p:spPr>
      </p:pic>
    </p:spTree>
    <p:extLst>
      <p:ext uri="{BB962C8B-B14F-4D97-AF65-F5344CB8AC3E}">
        <p14:creationId xmlns:p14="http://schemas.microsoft.com/office/powerpoint/2010/main" val="17489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8114-027A-4036-8CB0-83524F75BD81}"/>
              </a:ext>
            </a:extLst>
          </p:cNvPr>
          <p:cNvSpPr>
            <a:spLocks noGrp="1"/>
          </p:cNvSpPr>
          <p:nvPr>
            <p:ph type="title"/>
          </p:nvPr>
        </p:nvSpPr>
        <p:spPr/>
        <p:txBody>
          <a:bodyPr/>
          <a:lstStyle/>
          <a:p>
            <a:r>
              <a:rPr lang="en-CA" dirty="0"/>
              <a:t>Mask attitudes analysis</a:t>
            </a:r>
          </a:p>
        </p:txBody>
      </p:sp>
      <p:sp>
        <p:nvSpPr>
          <p:cNvPr id="3" name="Content Placeholder 2">
            <a:extLst>
              <a:ext uri="{FF2B5EF4-FFF2-40B4-BE49-F238E27FC236}">
                <a16:creationId xmlns:a16="http://schemas.microsoft.com/office/drawing/2014/main" id="{664771CC-98A3-4B25-9560-4D25E90109E9}"/>
              </a:ext>
            </a:extLst>
          </p:cNvPr>
          <p:cNvSpPr>
            <a:spLocks noGrp="1"/>
          </p:cNvSpPr>
          <p:nvPr>
            <p:ph idx="1"/>
          </p:nvPr>
        </p:nvSpPr>
        <p:spPr/>
        <p:txBody>
          <a:bodyPr/>
          <a:lstStyle/>
          <a:p>
            <a:pPr>
              <a:buFont typeface="Arial" panose="020B0604020202020204" pitchFamily="34" charset="0"/>
              <a:buChar char="•"/>
            </a:pPr>
            <a:r>
              <a:rPr lang="en-CA" dirty="0"/>
              <a:t>Regex </a:t>
            </a:r>
          </a:p>
          <a:p>
            <a:pPr>
              <a:buFont typeface="Arial" panose="020B0604020202020204" pitchFamily="34" charset="0"/>
              <a:buChar char="•"/>
            </a:pPr>
            <a:r>
              <a:rPr lang="en-CA" dirty="0"/>
              <a:t>Election-related key words: Trump|Biden|Election|democratic|republican|party|President|campaign|elector|candidate(X)</a:t>
            </a:r>
          </a:p>
          <a:p>
            <a:pPr>
              <a:buFont typeface="Arial" panose="020B0604020202020204" pitchFamily="34" charset="0"/>
              <a:buChar char="•"/>
            </a:pPr>
            <a:r>
              <a:rPr lang="en-CA" dirty="0" err="1"/>
              <a:t>Mask|mask</a:t>
            </a:r>
            <a:endParaRPr lang="en-CA" dirty="0"/>
          </a:p>
          <a:p>
            <a:pPr>
              <a:buFont typeface="Arial" panose="020B0604020202020204" pitchFamily="34" charset="0"/>
              <a:buChar char="•"/>
            </a:pPr>
            <a:r>
              <a:rPr lang="en-CA" dirty="0"/>
              <a:t>Vader as Sentiment Intensity Analyzer</a:t>
            </a:r>
          </a:p>
          <a:p>
            <a:pPr>
              <a:buFont typeface="Arial" panose="020B0604020202020204" pitchFamily="34" charset="0"/>
              <a:buChar char="•"/>
            </a:pPr>
            <a:r>
              <a:rPr lang="en-CA" dirty="0"/>
              <a:t>Line graph of the log-ratio of pro-mask over anti-mask in time series </a:t>
            </a:r>
          </a:p>
          <a:p>
            <a:pPr>
              <a:buFont typeface="Arial" panose="020B0604020202020204" pitchFamily="34" charset="0"/>
              <a:buChar char="•"/>
            </a:pPr>
            <a:endParaRPr lang="en-CA" dirty="0"/>
          </a:p>
          <a:p>
            <a:endParaRPr lang="en-CA" dirty="0"/>
          </a:p>
        </p:txBody>
      </p:sp>
      <p:sp>
        <p:nvSpPr>
          <p:cNvPr id="4" name="Text Placeholder 3">
            <a:extLst>
              <a:ext uri="{FF2B5EF4-FFF2-40B4-BE49-F238E27FC236}">
                <a16:creationId xmlns:a16="http://schemas.microsoft.com/office/drawing/2014/main" id="{049DEBA8-F492-4046-88AC-44432128EB31}"/>
              </a:ext>
            </a:extLst>
          </p:cNvPr>
          <p:cNvSpPr>
            <a:spLocks noGrp="1"/>
          </p:cNvSpPr>
          <p:nvPr>
            <p:ph type="body" sz="half" idx="2"/>
          </p:nvPr>
        </p:nvSpPr>
        <p:spPr/>
        <p:txBody>
          <a:bodyPr/>
          <a:lstStyle/>
          <a:p>
            <a:r>
              <a:rPr lang="en-CA" dirty="0"/>
              <a:t>Pro mask or anti-mask?</a:t>
            </a:r>
          </a:p>
        </p:txBody>
      </p:sp>
      <p:pic>
        <p:nvPicPr>
          <p:cNvPr id="7" name="Picture 6">
            <a:extLst>
              <a:ext uri="{FF2B5EF4-FFF2-40B4-BE49-F238E27FC236}">
                <a16:creationId xmlns:a16="http://schemas.microsoft.com/office/drawing/2014/main" id="{297B5027-D645-4D59-BC0D-BD083883F5B5}"/>
              </a:ext>
            </a:extLst>
          </p:cNvPr>
          <p:cNvPicPr>
            <a:picLocks noChangeAspect="1"/>
          </p:cNvPicPr>
          <p:nvPr/>
        </p:nvPicPr>
        <p:blipFill>
          <a:blip r:embed="rId2"/>
          <a:stretch>
            <a:fillRect/>
          </a:stretch>
        </p:blipFill>
        <p:spPr>
          <a:xfrm>
            <a:off x="6096000" y="4383741"/>
            <a:ext cx="4960339" cy="2114426"/>
          </a:xfrm>
          <a:prstGeom prst="rect">
            <a:avLst/>
          </a:prstGeom>
        </p:spPr>
      </p:pic>
    </p:spTree>
    <p:extLst>
      <p:ext uri="{BB962C8B-B14F-4D97-AF65-F5344CB8AC3E}">
        <p14:creationId xmlns:p14="http://schemas.microsoft.com/office/powerpoint/2010/main" val="305436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366E-D7ED-42F3-8134-41640FF99AD0}"/>
              </a:ext>
            </a:extLst>
          </p:cNvPr>
          <p:cNvSpPr>
            <a:spLocks noGrp="1"/>
          </p:cNvSpPr>
          <p:nvPr>
            <p:ph type="title"/>
          </p:nvPr>
        </p:nvSpPr>
        <p:spPr/>
        <p:txBody>
          <a:bodyPr/>
          <a:lstStyle/>
          <a:p>
            <a:r>
              <a:rPr lang="en-CA" dirty="0"/>
              <a:t>Issue of sentiment analyzer</a:t>
            </a:r>
          </a:p>
        </p:txBody>
      </p:sp>
      <p:pic>
        <p:nvPicPr>
          <p:cNvPr id="5" name="Content Placeholder 4">
            <a:extLst>
              <a:ext uri="{FF2B5EF4-FFF2-40B4-BE49-F238E27FC236}">
                <a16:creationId xmlns:a16="http://schemas.microsoft.com/office/drawing/2014/main" id="{5AF542F8-140A-415D-981D-E5719E1E6307}"/>
              </a:ext>
            </a:extLst>
          </p:cNvPr>
          <p:cNvPicPr>
            <a:picLocks noGrp="1" noChangeAspect="1"/>
          </p:cNvPicPr>
          <p:nvPr>
            <p:ph idx="1"/>
          </p:nvPr>
        </p:nvPicPr>
        <p:blipFill>
          <a:blip r:embed="rId2"/>
          <a:stretch>
            <a:fillRect/>
          </a:stretch>
        </p:blipFill>
        <p:spPr>
          <a:xfrm>
            <a:off x="5007608" y="448236"/>
            <a:ext cx="6998096" cy="5690893"/>
          </a:xfrm>
          <a:prstGeom prst="rect">
            <a:avLst/>
          </a:prstGeom>
        </p:spPr>
      </p:pic>
      <p:sp>
        <p:nvSpPr>
          <p:cNvPr id="4" name="Text Placeholder 3">
            <a:extLst>
              <a:ext uri="{FF2B5EF4-FFF2-40B4-BE49-F238E27FC236}">
                <a16:creationId xmlns:a16="http://schemas.microsoft.com/office/drawing/2014/main" id="{C8687665-85B9-47F3-B388-3041E39AE990}"/>
              </a:ext>
            </a:extLst>
          </p:cNvPr>
          <p:cNvSpPr>
            <a:spLocks noGrp="1"/>
          </p:cNvSpPr>
          <p:nvPr>
            <p:ph type="body" sz="half" idx="2"/>
          </p:nvPr>
        </p:nvSpPr>
        <p:spPr/>
        <p:txBody>
          <a:bodyPr/>
          <a:lstStyle/>
          <a:p>
            <a:r>
              <a:rPr lang="en-CA" dirty="0"/>
              <a:t>Would only look at the polarity of the sentence instead of the content itself</a:t>
            </a:r>
          </a:p>
        </p:txBody>
      </p:sp>
      <p:sp>
        <p:nvSpPr>
          <p:cNvPr id="6" name="Rectangle 5">
            <a:extLst>
              <a:ext uri="{FF2B5EF4-FFF2-40B4-BE49-F238E27FC236}">
                <a16:creationId xmlns:a16="http://schemas.microsoft.com/office/drawing/2014/main" id="{1DEE32AA-B1AA-4446-90F5-0E39B676E4A2}"/>
              </a:ext>
            </a:extLst>
          </p:cNvPr>
          <p:cNvSpPr/>
          <p:nvPr/>
        </p:nvSpPr>
        <p:spPr>
          <a:xfrm>
            <a:off x="5047129" y="4575302"/>
            <a:ext cx="2501153" cy="38666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021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43E11F-3764-4998-BC24-7023D4D0607A}"/>
              </a:ext>
            </a:extLst>
          </p:cNvPr>
          <p:cNvSpPr>
            <a:spLocks noGrp="1"/>
          </p:cNvSpPr>
          <p:nvPr>
            <p:ph type="pic" idx="1"/>
          </p:nvPr>
        </p:nvSpPr>
        <p:spPr/>
      </p:sp>
      <p:pic>
        <p:nvPicPr>
          <p:cNvPr id="5" name="Picture 4">
            <a:extLst>
              <a:ext uri="{FF2B5EF4-FFF2-40B4-BE49-F238E27FC236}">
                <a16:creationId xmlns:a16="http://schemas.microsoft.com/office/drawing/2014/main" id="{74B84FDC-9287-44AC-B637-47221FF3F8EC}"/>
              </a:ext>
            </a:extLst>
          </p:cNvPr>
          <p:cNvPicPr>
            <a:picLocks noChangeAspect="1"/>
          </p:cNvPicPr>
          <p:nvPr/>
        </p:nvPicPr>
        <p:blipFill>
          <a:blip r:embed="rId2"/>
          <a:stretch>
            <a:fillRect/>
          </a:stretch>
        </p:blipFill>
        <p:spPr>
          <a:xfrm>
            <a:off x="328612" y="55406"/>
            <a:ext cx="11534775" cy="4572000"/>
          </a:xfrm>
          <a:prstGeom prst="rect">
            <a:avLst/>
          </a:prstGeom>
        </p:spPr>
      </p:pic>
      <p:sp>
        <p:nvSpPr>
          <p:cNvPr id="3" name="Title 2">
            <a:extLst>
              <a:ext uri="{FF2B5EF4-FFF2-40B4-BE49-F238E27FC236}">
                <a16:creationId xmlns:a16="http://schemas.microsoft.com/office/drawing/2014/main" id="{F50DD8D4-EB38-4A68-A44A-0A907CE0AFDB}"/>
              </a:ext>
            </a:extLst>
          </p:cNvPr>
          <p:cNvSpPr>
            <a:spLocks noGrp="1"/>
          </p:cNvSpPr>
          <p:nvPr>
            <p:ph type="title"/>
          </p:nvPr>
        </p:nvSpPr>
        <p:spPr/>
        <p:txBody>
          <a:bodyPr/>
          <a:lstStyle/>
          <a:p>
            <a:r>
              <a:rPr lang="en-CA" dirty="0"/>
              <a:t>Line Graph of the log-ratio and the confirmed (death) cases in US</a:t>
            </a:r>
          </a:p>
        </p:txBody>
      </p:sp>
      <p:sp>
        <p:nvSpPr>
          <p:cNvPr id="4" name="Text Placeholder 3">
            <a:extLst>
              <a:ext uri="{FF2B5EF4-FFF2-40B4-BE49-F238E27FC236}">
                <a16:creationId xmlns:a16="http://schemas.microsoft.com/office/drawing/2014/main" id="{F136C922-70C5-4C09-AFB9-BA09580022E9}"/>
              </a:ext>
            </a:extLst>
          </p:cNvPr>
          <p:cNvSpPr>
            <a:spLocks noGrp="1"/>
          </p:cNvSpPr>
          <p:nvPr>
            <p:ph type="body" sz="half" idx="2"/>
          </p:nvPr>
        </p:nvSpPr>
        <p:spPr/>
        <p:txBody>
          <a:bodyPr/>
          <a:lstStyle/>
          <a:p>
            <a:r>
              <a:rPr lang="en-CA" dirty="0"/>
              <a:t>Expect to see the lagging</a:t>
            </a:r>
          </a:p>
        </p:txBody>
      </p:sp>
      <p:pic>
        <p:nvPicPr>
          <p:cNvPr id="6" name="Picture 5">
            <a:extLst>
              <a:ext uri="{FF2B5EF4-FFF2-40B4-BE49-F238E27FC236}">
                <a16:creationId xmlns:a16="http://schemas.microsoft.com/office/drawing/2014/main" id="{C1ABD84D-71F7-4533-A9CA-97E0763D1D45}"/>
              </a:ext>
            </a:extLst>
          </p:cNvPr>
          <p:cNvPicPr>
            <a:picLocks noChangeAspect="1"/>
          </p:cNvPicPr>
          <p:nvPr/>
        </p:nvPicPr>
        <p:blipFill>
          <a:blip r:embed="rId3"/>
          <a:stretch>
            <a:fillRect/>
          </a:stretch>
        </p:blipFill>
        <p:spPr>
          <a:xfrm>
            <a:off x="338898" y="55406"/>
            <a:ext cx="11630025" cy="4572000"/>
          </a:xfrm>
          <a:prstGeom prst="rect">
            <a:avLst/>
          </a:prstGeom>
        </p:spPr>
      </p:pic>
    </p:spTree>
    <p:extLst>
      <p:ext uri="{BB962C8B-B14F-4D97-AF65-F5344CB8AC3E}">
        <p14:creationId xmlns:p14="http://schemas.microsoft.com/office/powerpoint/2010/main" val="316710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6E545-AABC-4ADB-9256-62B8F95819D0}"/>
              </a:ext>
            </a:extLst>
          </p:cNvPr>
          <p:cNvPicPr>
            <a:picLocks noChangeAspect="1"/>
          </p:cNvPicPr>
          <p:nvPr/>
        </p:nvPicPr>
        <p:blipFill>
          <a:blip r:embed="rId2"/>
          <a:stretch>
            <a:fillRect/>
          </a:stretch>
        </p:blipFill>
        <p:spPr>
          <a:xfrm>
            <a:off x="1149022" y="127065"/>
            <a:ext cx="9893955" cy="3031772"/>
          </a:xfrm>
          <a:prstGeom prst="rect">
            <a:avLst/>
          </a:prstGeom>
        </p:spPr>
      </p:pic>
      <p:pic>
        <p:nvPicPr>
          <p:cNvPr id="3" name="Picture 2">
            <a:extLst>
              <a:ext uri="{FF2B5EF4-FFF2-40B4-BE49-F238E27FC236}">
                <a16:creationId xmlns:a16="http://schemas.microsoft.com/office/drawing/2014/main" id="{4A554F20-E0D8-4FF4-959D-FCBCCBAEBE4B}"/>
              </a:ext>
            </a:extLst>
          </p:cNvPr>
          <p:cNvPicPr>
            <a:picLocks noChangeAspect="1"/>
          </p:cNvPicPr>
          <p:nvPr/>
        </p:nvPicPr>
        <p:blipFill>
          <a:blip r:embed="rId3"/>
          <a:stretch>
            <a:fillRect/>
          </a:stretch>
        </p:blipFill>
        <p:spPr>
          <a:xfrm>
            <a:off x="1149022" y="3223628"/>
            <a:ext cx="9893955" cy="3142944"/>
          </a:xfrm>
          <a:prstGeom prst="rect">
            <a:avLst/>
          </a:prstGeom>
        </p:spPr>
      </p:pic>
      <p:sp>
        <p:nvSpPr>
          <p:cNvPr id="4" name="Oval 3">
            <a:extLst>
              <a:ext uri="{FF2B5EF4-FFF2-40B4-BE49-F238E27FC236}">
                <a16:creationId xmlns:a16="http://schemas.microsoft.com/office/drawing/2014/main" id="{46C3427C-DC6E-4142-8669-5010AB2D7808}"/>
              </a:ext>
            </a:extLst>
          </p:cNvPr>
          <p:cNvSpPr/>
          <p:nvPr/>
        </p:nvSpPr>
        <p:spPr>
          <a:xfrm rot="688171">
            <a:off x="8588597" y="149436"/>
            <a:ext cx="1154002" cy="276153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B534AD65-8493-42F2-B41E-14D71E00A523}"/>
              </a:ext>
            </a:extLst>
          </p:cNvPr>
          <p:cNvSpPr/>
          <p:nvPr/>
        </p:nvSpPr>
        <p:spPr>
          <a:xfrm rot="688171">
            <a:off x="8507914" y="3245999"/>
            <a:ext cx="1154002" cy="276153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87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EAA3A4-F63F-4655-B799-F523CA008B49}"/>
              </a:ext>
            </a:extLst>
          </p:cNvPr>
          <p:cNvPicPr>
            <a:picLocks noChangeAspect="1"/>
          </p:cNvPicPr>
          <p:nvPr/>
        </p:nvPicPr>
        <p:blipFill>
          <a:blip r:embed="rId2"/>
          <a:stretch>
            <a:fillRect/>
          </a:stretch>
        </p:blipFill>
        <p:spPr>
          <a:xfrm>
            <a:off x="982857" y="92908"/>
            <a:ext cx="10611219" cy="3251743"/>
          </a:xfrm>
          <a:prstGeom prst="rect">
            <a:avLst/>
          </a:prstGeom>
        </p:spPr>
      </p:pic>
      <p:pic>
        <p:nvPicPr>
          <p:cNvPr id="5122" name="Picture 2">
            <a:extLst>
              <a:ext uri="{FF2B5EF4-FFF2-40B4-BE49-F238E27FC236}">
                <a16:creationId xmlns:a16="http://schemas.microsoft.com/office/drawing/2014/main" id="{4715FAA7-7A6E-49C5-A9CB-65A4B6BE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663" y="3344652"/>
            <a:ext cx="10469413" cy="301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7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DED8F7-17F1-4A24-A251-50E60991B53F}"/>
              </a:ext>
            </a:extLst>
          </p:cNvPr>
          <p:cNvSpPr>
            <a:spLocks noGrp="1"/>
          </p:cNvSpPr>
          <p:nvPr>
            <p:ph type="title"/>
          </p:nvPr>
        </p:nvSpPr>
        <p:spPr/>
        <p:txBody>
          <a:bodyPr/>
          <a:lstStyle/>
          <a:p>
            <a:r>
              <a:rPr lang="en-CA" dirty="0"/>
              <a:t>D</a:t>
            </a:r>
            <a:r>
              <a:rPr lang="en-US" altLang="zh-CN" dirty="0" err="1"/>
              <a:t>ata</a:t>
            </a:r>
            <a:r>
              <a:rPr lang="en-US" altLang="zh-CN" dirty="0"/>
              <a:t> Cleaning ----Geo-id</a:t>
            </a:r>
            <a:endParaRPr lang="en-CA" dirty="0"/>
          </a:p>
        </p:txBody>
      </p:sp>
      <p:sp>
        <p:nvSpPr>
          <p:cNvPr id="4" name="Text Placeholder 3">
            <a:extLst>
              <a:ext uri="{FF2B5EF4-FFF2-40B4-BE49-F238E27FC236}">
                <a16:creationId xmlns:a16="http://schemas.microsoft.com/office/drawing/2014/main" id="{37A7660E-3942-4E00-9EBE-10B689BFACAB}"/>
              </a:ext>
            </a:extLst>
          </p:cNvPr>
          <p:cNvSpPr>
            <a:spLocks noGrp="1"/>
          </p:cNvSpPr>
          <p:nvPr>
            <p:ph type="body" sz="half" idx="2"/>
          </p:nvPr>
        </p:nvSpPr>
        <p:spPr/>
        <p:txBody>
          <a:bodyPr/>
          <a:lstStyle/>
          <a:p>
            <a:r>
              <a:rPr lang="en-CA" dirty="0"/>
              <a:t>Scripting on Compute Canada</a:t>
            </a:r>
          </a:p>
        </p:txBody>
      </p:sp>
      <p:pic>
        <p:nvPicPr>
          <p:cNvPr id="10" name="Picture Placeholder 9">
            <a:extLst>
              <a:ext uri="{FF2B5EF4-FFF2-40B4-BE49-F238E27FC236}">
                <a16:creationId xmlns:a16="http://schemas.microsoft.com/office/drawing/2014/main" id="{C9E2ACEE-8C89-48E5-9351-ED87B5F87806}"/>
              </a:ext>
            </a:extLst>
          </p:cNvPr>
          <p:cNvPicPr>
            <a:picLocks noGrp="1" noChangeAspect="1"/>
          </p:cNvPicPr>
          <p:nvPr>
            <p:ph type="pic" idx="1"/>
          </p:nvPr>
        </p:nvPicPr>
        <p:blipFill rotWithShape="1">
          <a:blip r:embed="rId2"/>
          <a:srcRect l="89" t="919" r="2165" b="3876"/>
          <a:stretch/>
        </p:blipFill>
        <p:spPr>
          <a:xfrm>
            <a:off x="424206" y="183214"/>
            <a:ext cx="4072380" cy="1875424"/>
          </a:xfrm>
        </p:spPr>
      </p:pic>
      <p:sp>
        <p:nvSpPr>
          <p:cNvPr id="11" name="TextBox 10">
            <a:extLst>
              <a:ext uri="{FF2B5EF4-FFF2-40B4-BE49-F238E27FC236}">
                <a16:creationId xmlns:a16="http://schemas.microsoft.com/office/drawing/2014/main" id="{5812370E-429D-4F71-AAB7-C315DD9164F4}"/>
              </a:ext>
            </a:extLst>
          </p:cNvPr>
          <p:cNvSpPr txBox="1"/>
          <p:nvPr/>
        </p:nvSpPr>
        <p:spPr>
          <a:xfrm>
            <a:off x="149469" y="2045928"/>
            <a:ext cx="6419744" cy="369332"/>
          </a:xfrm>
          <a:prstGeom prst="rect">
            <a:avLst/>
          </a:prstGeom>
          <a:noFill/>
        </p:spPr>
        <p:txBody>
          <a:bodyPr wrap="square" rtlCol="0">
            <a:spAutoFit/>
          </a:bodyPr>
          <a:lstStyle/>
          <a:p>
            <a:r>
              <a:rPr lang="en-CA" dirty="0">
                <a:latin typeface="Constantia" panose="02030602050306030303" pitchFamily="18" charset="0"/>
              </a:rPr>
              <a:t>Location  Processing and calculate the coordinates</a:t>
            </a:r>
          </a:p>
        </p:txBody>
      </p:sp>
      <p:pic>
        <p:nvPicPr>
          <p:cNvPr id="13" name="Picture 12">
            <a:extLst>
              <a:ext uri="{FF2B5EF4-FFF2-40B4-BE49-F238E27FC236}">
                <a16:creationId xmlns:a16="http://schemas.microsoft.com/office/drawing/2014/main" id="{16282949-2EA3-4E66-ABB0-8F0EE39D4F8F}"/>
              </a:ext>
            </a:extLst>
          </p:cNvPr>
          <p:cNvPicPr>
            <a:picLocks noChangeAspect="1"/>
          </p:cNvPicPr>
          <p:nvPr/>
        </p:nvPicPr>
        <p:blipFill rotWithShape="1">
          <a:blip r:embed="rId3"/>
          <a:srcRect t="-25510" b="25510"/>
          <a:stretch/>
        </p:blipFill>
        <p:spPr>
          <a:xfrm>
            <a:off x="495322" y="1976159"/>
            <a:ext cx="4158907" cy="1875424"/>
          </a:xfrm>
          <a:prstGeom prst="rect">
            <a:avLst/>
          </a:prstGeom>
        </p:spPr>
      </p:pic>
      <p:sp>
        <p:nvSpPr>
          <p:cNvPr id="14" name="TextBox 13">
            <a:extLst>
              <a:ext uri="{FF2B5EF4-FFF2-40B4-BE49-F238E27FC236}">
                <a16:creationId xmlns:a16="http://schemas.microsoft.com/office/drawing/2014/main" id="{D2FCB04B-C0A0-4251-90E2-2D6CF69BE686}"/>
              </a:ext>
            </a:extLst>
          </p:cNvPr>
          <p:cNvSpPr txBox="1"/>
          <p:nvPr/>
        </p:nvSpPr>
        <p:spPr>
          <a:xfrm>
            <a:off x="1115317" y="3851583"/>
            <a:ext cx="2722883" cy="369332"/>
          </a:xfrm>
          <a:prstGeom prst="rect">
            <a:avLst/>
          </a:prstGeom>
          <a:noFill/>
        </p:spPr>
        <p:txBody>
          <a:bodyPr wrap="square" rtlCol="0">
            <a:spAutoFit/>
          </a:bodyPr>
          <a:lstStyle/>
          <a:p>
            <a:r>
              <a:rPr lang="en-CA" dirty="0">
                <a:latin typeface="Constantia" panose="02030602050306030303" pitchFamily="18" charset="0"/>
              </a:rPr>
              <a:t>Tweets filtering(location)</a:t>
            </a:r>
          </a:p>
        </p:txBody>
      </p:sp>
      <p:cxnSp>
        <p:nvCxnSpPr>
          <p:cNvPr id="16" name="Straight Arrow Connector 15">
            <a:extLst>
              <a:ext uri="{FF2B5EF4-FFF2-40B4-BE49-F238E27FC236}">
                <a16:creationId xmlns:a16="http://schemas.microsoft.com/office/drawing/2014/main" id="{D9827C6D-5545-4477-B68B-2B95A0C82B51}"/>
              </a:ext>
            </a:extLst>
          </p:cNvPr>
          <p:cNvCxnSpPr/>
          <p:nvPr/>
        </p:nvCxnSpPr>
        <p:spPr>
          <a:xfrm flipV="1">
            <a:off x="5603464" y="2936537"/>
            <a:ext cx="650450" cy="606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4548526-AD9F-4188-BAF2-EB0F5D165204}"/>
              </a:ext>
            </a:extLst>
          </p:cNvPr>
          <p:cNvCxnSpPr/>
          <p:nvPr/>
        </p:nvCxnSpPr>
        <p:spPr>
          <a:xfrm>
            <a:off x="5391618" y="1155848"/>
            <a:ext cx="674742" cy="60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5CBC912B-4E08-469C-81A8-A73A6473A546}"/>
              </a:ext>
            </a:extLst>
          </p:cNvPr>
          <p:cNvPicPr>
            <a:picLocks noChangeAspect="1"/>
          </p:cNvPicPr>
          <p:nvPr/>
        </p:nvPicPr>
        <p:blipFill>
          <a:blip r:embed="rId4"/>
          <a:stretch>
            <a:fillRect/>
          </a:stretch>
        </p:blipFill>
        <p:spPr>
          <a:xfrm>
            <a:off x="6528427" y="1672267"/>
            <a:ext cx="4492732" cy="1170925"/>
          </a:xfrm>
          <a:prstGeom prst="rect">
            <a:avLst/>
          </a:prstGeom>
        </p:spPr>
      </p:pic>
      <p:sp>
        <p:nvSpPr>
          <p:cNvPr id="21" name="TextBox 20">
            <a:extLst>
              <a:ext uri="{FF2B5EF4-FFF2-40B4-BE49-F238E27FC236}">
                <a16:creationId xmlns:a16="http://schemas.microsoft.com/office/drawing/2014/main" id="{E716FE26-C36E-4D8A-99A6-D3DC71DF16DB}"/>
              </a:ext>
            </a:extLst>
          </p:cNvPr>
          <p:cNvSpPr txBox="1"/>
          <p:nvPr/>
        </p:nvSpPr>
        <p:spPr>
          <a:xfrm>
            <a:off x="7413351" y="3133544"/>
            <a:ext cx="3031911" cy="369332"/>
          </a:xfrm>
          <a:prstGeom prst="rect">
            <a:avLst/>
          </a:prstGeom>
          <a:noFill/>
        </p:spPr>
        <p:txBody>
          <a:bodyPr wrap="square" rtlCol="0">
            <a:spAutoFit/>
          </a:bodyPr>
          <a:lstStyle/>
          <a:p>
            <a:r>
              <a:rPr lang="en-CA" dirty="0">
                <a:latin typeface="Constantia" panose="02030602050306030303" pitchFamily="18" charset="0"/>
              </a:rPr>
              <a:t>Merge with Geo-id and save</a:t>
            </a:r>
          </a:p>
        </p:txBody>
      </p:sp>
    </p:spTree>
    <p:extLst>
      <p:ext uri="{BB962C8B-B14F-4D97-AF65-F5344CB8AC3E}">
        <p14:creationId xmlns:p14="http://schemas.microsoft.com/office/powerpoint/2010/main" val="389998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5828-84FF-41E9-85D8-017998D6B8CB}"/>
              </a:ext>
            </a:extLst>
          </p:cNvPr>
          <p:cNvSpPr>
            <a:spLocks noGrp="1"/>
          </p:cNvSpPr>
          <p:nvPr>
            <p:ph type="title"/>
          </p:nvPr>
        </p:nvSpPr>
        <p:spPr/>
        <p:txBody>
          <a:bodyPr/>
          <a:lstStyle/>
          <a:p>
            <a:r>
              <a:rPr lang="en-CA" dirty="0"/>
              <a:t>LDA model on masks</a:t>
            </a:r>
          </a:p>
        </p:txBody>
      </p:sp>
      <p:pic>
        <p:nvPicPr>
          <p:cNvPr id="5" name="Content Placeholder 4">
            <a:extLst>
              <a:ext uri="{FF2B5EF4-FFF2-40B4-BE49-F238E27FC236}">
                <a16:creationId xmlns:a16="http://schemas.microsoft.com/office/drawing/2014/main" id="{316E4CB7-72A5-4243-B846-96D56A398EBA}"/>
              </a:ext>
            </a:extLst>
          </p:cNvPr>
          <p:cNvPicPr>
            <a:picLocks noGrp="1" noChangeAspect="1"/>
          </p:cNvPicPr>
          <p:nvPr>
            <p:ph idx="1"/>
          </p:nvPr>
        </p:nvPicPr>
        <p:blipFill>
          <a:blip r:embed="rId2"/>
          <a:stretch>
            <a:fillRect/>
          </a:stretch>
        </p:blipFill>
        <p:spPr>
          <a:xfrm>
            <a:off x="5427732" y="157646"/>
            <a:ext cx="5927725" cy="3122185"/>
          </a:xfrm>
          <a:prstGeom prst="rect">
            <a:avLst/>
          </a:prstGeom>
        </p:spPr>
      </p:pic>
      <p:sp>
        <p:nvSpPr>
          <p:cNvPr id="4" name="Text Placeholder 3">
            <a:extLst>
              <a:ext uri="{FF2B5EF4-FFF2-40B4-BE49-F238E27FC236}">
                <a16:creationId xmlns:a16="http://schemas.microsoft.com/office/drawing/2014/main" id="{4991E97C-F4CA-4E77-9F74-C60787783D20}"/>
              </a:ext>
            </a:extLst>
          </p:cNvPr>
          <p:cNvSpPr>
            <a:spLocks noGrp="1"/>
          </p:cNvSpPr>
          <p:nvPr>
            <p:ph type="body" sz="half" idx="2"/>
          </p:nvPr>
        </p:nvSpPr>
        <p:spPr/>
        <p:txBody>
          <a:bodyPr/>
          <a:lstStyle/>
          <a:p>
            <a:r>
              <a:rPr lang="en-CA" dirty="0"/>
              <a:t>Use similar technique for the tweets that contains the topic word mask</a:t>
            </a:r>
            <a:br>
              <a:rPr lang="en-CA" dirty="0"/>
            </a:br>
            <a:endParaRPr lang="en-CA" dirty="0"/>
          </a:p>
        </p:txBody>
      </p:sp>
      <p:pic>
        <p:nvPicPr>
          <p:cNvPr id="6" name="Picture 5">
            <a:extLst>
              <a:ext uri="{FF2B5EF4-FFF2-40B4-BE49-F238E27FC236}">
                <a16:creationId xmlns:a16="http://schemas.microsoft.com/office/drawing/2014/main" id="{C75BE060-50E5-4724-BCDB-2A4BC3E04D0F}"/>
              </a:ext>
            </a:extLst>
          </p:cNvPr>
          <p:cNvPicPr>
            <a:picLocks noChangeAspect="1"/>
          </p:cNvPicPr>
          <p:nvPr/>
        </p:nvPicPr>
        <p:blipFill>
          <a:blip r:embed="rId3"/>
          <a:stretch>
            <a:fillRect/>
          </a:stretch>
        </p:blipFill>
        <p:spPr>
          <a:xfrm>
            <a:off x="5537283" y="3279831"/>
            <a:ext cx="5708621" cy="3627685"/>
          </a:xfrm>
          <a:prstGeom prst="rect">
            <a:avLst/>
          </a:prstGeom>
        </p:spPr>
      </p:pic>
      <p:pic>
        <p:nvPicPr>
          <p:cNvPr id="7" name="Picture 6">
            <a:extLst>
              <a:ext uri="{FF2B5EF4-FFF2-40B4-BE49-F238E27FC236}">
                <a16:creationId xmlns:a16="http://schemas.microsoft.com/office/drawing/2014/main" id="{A0974157-B219-4C73-9EFB-F705868B50A7}"/>
              </a:ext>
            </a:extLst>
          </p:cNvPr>
          <p:cNvPicPr>
            <a:picLocks noChangeAspect="1"/>
          </p:cNvPicPr>
          <p:nvPr/>
        </p:nvPicPr>
        <p:blipFill>
          <a:blip r:embed="rId4"/>
          <a:stretch>
            <a:fillRect/>
          </a:stretch>
        </p:blipFill>
        <p:spPr>
          <a:xfrm>
            <a:off x="5583114" y="3279831"/>
            <a:ext cx="5543969" cy="3523053"/>
          </a:xfrm>
          <a:prstGeom prst="rect">
            <a:avLst/>
          </a:prstGeom>
        </p:spPr>
      </p:pic>
    </p:spTree>
    <p:extLst>
      <p:ext uri="{BB962C8B-B14F-4D97-AF65-F5344CB8AC3E}">
        <p14:creationId xmlns:p14="http://schemas.microsoft.com/office/powerpoint/2010/main" val="143551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0973-7E6A-48D9-8895-679793A05320}"/>
              </a:ext>
            </a:extLst>
          </p:cNvPr>
          <p:cNvSpPr>
            <a:spLocks noGrp="1"/>
          </p:cNvSpPr>
          <p:nvPr>
            <p:ph type="ctrTitle"/>
          </p:nvPr>
        </p:nvSpPr>
        <p:spPr/>
        <p:txBody>
          <a:bodyPr/>
          <a:lstStyle/>
          <a:p>
            <a:pPr algn="ctr"/>
            <a:r>
              <a:rPr lang="en-CA" dirty="0"/>
              <a:t>Thank you!</a:t>
            </a:r>
          </a:p>
        </p:txBody>
      </p:sp>
      <p:sp>
        <p:nvSpPr>
          <p:cNvPr id="3" name="Subtitle 2">
            <a:extLst>
              <a:ext uri="{FF2B5EF4-FFF2-40B4-BE49-F238E27FC236}">
                <a16:creationId xmlns:a16="http://schemas.microsoft.com/office/drawing/2014/main" id="{63E039CB-60F3-4A5D-AA89-3FF9F8151355}"/>
              </a:ext>
            </a:extLst>
          </p:cNvPr>
          <p:cNvSpPr>
            <a:spLocks noGrp="1"/>
          </p:cNvSpPr>
          <p:nvPr>
            <p:ph type="subTitle" idx="1"/>
          </p:nvPr>
        </p:nvSpPr>
        <p:spPr/>
        <p:txBody>
          <a:bodyPr/>
          <a:lstStyle/>
          <a:p>
            <a:pPr algn="ctr"/>
            <a:r>
              <a:rPr lang="en-CA" dirty="0"/>
              <a:t>Litao(JOHN) </a:t>
            </a:r>
            <a:r>
              <a:rPr lang="en-CA" dirty="0" err="1"/>
              <a:t>zHOU</a:t>
            </a:r>
            <a:endParaRPr lang="en-CA" dirty="0"/>
          </a:p>
        </p:txBody>
      </p:sp>
    </p:spTree>
    <p:extLst>
      <p:ext uri="{BB962C8B-B14F-4D97-AF65-F5344CB8AC3E}">
        <p14:creationId xmlns:p14="http://schemas.microsoft.com/office/powerpoint/2010/main" val="276254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97B005-368B-423E-A440-AA694C211AEE}"/>
              </a:ext>
            </a:extLst>
          </p:cNvPr>
          <p:cNvSpPr>
            <a:spLocks noGrp="1"/>
          </p:cNvSpPr>
          <p:nvPr>
            <p:ph type="title"/>
          </p:nvPr>
        </p:nvSpPr>
        <p:spPr/>
        <p:txBody>
          <a:bodyPr/>
          <a:lstStyle/>
          <a:p>
            <a:r>
              <a:rPr lang="en-CA" dirty="0"/>
              <a:t>Heat Map in Time Series ----Folium Library</a:t>
            </a:r>
          </a:p>
        </p:txBody>
      </p:sp>
      <p:sp>
        <p:nvSpPr>
          <p:cNvPr id="4" name="Text Placeholder 3">
            <a:extLst>
              <a:ext uri="{FF2B5EF4-FFF2-40B4-BE49-F238E27FC236}">
                <a16:creationId xmlns:a16="http://schemas.microsoft.com/office/drawing/2014/main" id="{0F2ECD6B-46E7-40F9-B7CB-48EC91CDD3E5}"/>
              </a:ext>
            </a:extLst>
          </p:cNvPr>
          <p:cNvSpPr>
            <a:spLocks noGrp="1"/>
          </p:cNvSpPr>
          <p:nvPr>
            <p:ph type="body" sz="half" idx="2"/>
          </p:nvPr>
        </p:nvSpPr>
        <p:spPr>
          <a:xfrm>
            <a:off x="1097279" y="5714999"/>
            <a:ext cx="10113264" cy="822081"/>
          </a:xfrm>
        </p:spPr>
        <p:txBody>
          <a:bodyPr>
            <a:normAutofit/>
          </a:bodyPr>
          <a:lstStyle/>
          <a:p>
            <a:r>
              <a:rPr lang="en-CA" dirty="0"/>
              <a:t>NO clear change in the density of the map, most tweets are in US Europe and India</a:t>
            </a:r>
            <a:br>
              <a:rPr lang="en-CA" dirty="0"/>
            </a:br>
            <a:endParaRPr lang="en-CA" dirty="0"/>
          </a:p>
        </p:txBody>
      </p:sp>
      <p:pic>
        <p:nvPicPr>
          <p:cNvPr id="24" name="Picture Placeholder 23">
            <a:extLst>
              <a:ext uri="{FF2B5EF4-FFF2-40B4-BE49-F238E27FC236}">
                <a16:creationId xmlns:a16="http://schemas.microsoft.com/office/drawing/2014/main" id="{37DCA7A8-E6D5-4A01-942F-A8665FB254BE}"/>
              </a:ext>
            </a:extLst>
          </p:cNvPr>
          <p:cNvPicPr>
            <a:picLocks noGrp="1" noChangeAspect="1"/>
          </p:cNvPicPr>
          <p:nvPr>
            <p:ph type="pic" idx="1"/>
          </p:nvPr>
        </p:nvPicPr>
        <p:blipFill rotWithShape="1">
          <a:blip r:embed="rId6"/>
          <a:srcRect l="4017" t="35347" r="-4017" b="1453"/>
          <a:stretch/>
        </p:blipFill>
        <p:spPr>
          <a:xfrm>
            <a:off x="1220195" y="612742"/>
            <a:ext cx="9505938" cy="2297064"/>
          </a:xfrm>
        </p:spPr>
      </p:pic>
      <p:pic>
        <p:nvPicPr>
          <p:cNvPr id="26" name="video">
            <a:hlinkClick r:id="" action="ppaction://media"/>
            <a:extLst>
              <a:ext uri="{FF2B5EF4-FFF2-40B4-BE49-F238E27FC236}">
                <a16:creationId xmlns:a16="http://schemas.microsoft.com/office/drawing/2014/main" id="{3F9CE51F-B313-47D3-9E75-9D27E1E36F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06010" y="228599"/>
            <a:ext cx="6900421" cy="3881487"/>
          </a:xfrm>
          <a:prstGeom prst="rect">
            <a:avLst/>
          </a:prstGeom>
        </p:spPr>
      </p:pic>
      <p:pic>
        <p:nvPicPr>
          <p:cNvPr id="27" name="screencast--2021.09.11-20_13_28">
            <a:hlinkClick r:id="" action="ppaction://media"/>
            <a:extLst>
              <a:ext uri="{FF2B5EF4-FFF2-40B4-BE49-F238E27FC236}">
                <a16:creationId xmlns:a16="http://schemas.microsoft.com/office/drawing/2014/main" id="{2E12F6B0-929A-4A1F-BE7C-019C36623CC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655452" y="65988"/>
            <a:ext cx="8253691" cy="4642701"/>
          </a:xfrm>
          <a:prstGeom prst="rect">
            <a:avLst/>
          </a:prstGeom>
        </p:spPr>
      </p:pic>
    </p:spTree>
    <p:extLst>
      <p:ext uri="{BB962C8B-B14F-4D97-AF65-F5344CB8AC3E}">
        <p14:creationId xmlns:p14="http://schemas.microsoft.com/office/powerpoint/2010/main" val="215876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md type="call" cmd="stop">
                                      <p:cBhvr>
                                        <p:cTn id="13" dur="1">
                                          <p:stCondLst>
                                            <p:cond delay="499"/>
                                          </p:stCondLst>
                                        </p:cTn>
                                        <p:tgtEl>
                                          <p:spTgt spid="26"/>
                                        </p:tgtEl>
                                      </p:cBhvr>
                                    </p:cmd>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6"/>
                </p:tgtEl>
              </p:cMediaNode>
            </p:video>
            <p:video>
              <p:cMediaNode vol="80000">
                <p:cTn id="18" fill="hold" display="0">
                  <p:stCondLst>
                    <p:cond delay="indefinite"/>
                  </p:stCondLst>
                </p:cTn>
                <p:tgtEl>
                  <p:spTgt spid="2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97B005-368B-423E-A440-AA694C211AEE}"/>
              </a:ext>
            </a:extLst>
          </p:cNvPr>
          <p:cNvSpPr>
            <a:spLocks noGrp="1"/>
          </p:cNvSpPr>
          <p:nvPr>
            <p:ph type="title"/>
          </p:nvPr>
        </p:nvSpPr>
        <p:spPr>
          <a:xfrm>
            <a:off x="1039177" y="4908061"/>
            <a:ext cx="10113645" cy="743682"/>
          </a:xfrm>
        </p:spPr>
        <p:txBody>
          <a:bodyPr/>
          <a:lstStyle/>
          <a:p>
            <a:r>
              <a:rPr lang="en-CA" dirty="0"/>
              <a:t>Grid Analysis in Time Series ---- </a:t>
            </a:r>
            <a:r>
              <a:rPr lang="en-CA" dirty="0" err="1"/>
              <a:t>GeoJson</a:t>
            </a:r>
            <a:endParaRPr lang="en-CA" dirty="0"/>
          </a:p>
        </p:txBody>
      </p:sp>
      <p:sp>
        <p:nvSpPr>
          <p:cNvPr id="4" name="Text Placeholder 3">
            <a:extLst>
              <a:ext uri="{FF2B5EF4-FFF2-40B4-BE49-F238E27FC236}">
                <a16:creationId xmlns:a16="http://schemas.microsoft.com/office/drawing/2014/main" id="{0F2ECD6B-46E7-40F9-B7CB-48EC91CDD3E5}"/>
              </a:ext>
            </a:extLst>
          </p:cNvPr>
          <p:cNvSpPr>
            <a:spLocks noGrp="1"/>
          </p:cNvSpPr>
          <p:nvPr>
            <p:ph type="body" sz="half" idx="2"/>
          </p:nvPr>
        </p:nvSpPr>
        <p:spPr>
          <a:xfrm>
            <a:off x="1097279" y="5714999"/>
            <a:ext cx="10113264" cy="822081"/>
          </a:xfrm>
        </p:spPr>
        <p:txBody>
          <a:bodyPr>
            <a:normAutofit/>
          </a:bodyPr>
          <a:lstStyle/>
          <a:p>
            <a:br>
              <a:rPr lang="en-CA" dirty="0"/>
            </a:br>
            <a:endParaRPr lang="en-CA" dirty="0"/>
          </a:p>
        </p:txBody>
      </p:sp>
      <p:pic>
        <p:nvPicPr>
          <p:cNvPr id="26" name="video">
            <a:hlinkClick r:id="" action="ppaction://media"/>
            <a:extLst>
              <a:ext uri="{FF2B5EF4-FFF2-40B4-BE49-F238E27FC236}">
                <a16:creationId xmlns:a16="http://schemas.microsoft.com/office/drawing/2014/main" id="{3F9CE51F-B313-47D3-9E75-9D27E1E36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6010" y="228599"/>
            <a:ext cx="6900421" cy="3881487"/>
          </a:xfrm>
          <a:prstGeom prst="rect">
            <a:avLst/>
          </a:prstGeom>
        </p:spPr>
      </p:pic>
      <p:sp>
        <p:nvSpPr>
          <p:cNvPr id="5" name="Picture Placeholder 4">
            <a:extLst>
              <a:ext uri="{FF2B5EF4-FFF2-40B4-BE49-F238E27FC236}">
                <a16:creationId xmlns:a16="http://schemas.microsoft.com/office/drawing/2014/main" id="{AFEE3DE2-4BDA-41B7-88B8-65EDB3FE1562}"/>
              </a:ext>
            </a:extLst>
          </p:cNvPr>
          <p:cNvSpPr>
            <a:spLocks noGrp="1"/>
          </p:cNvSpPr>
          <p:nvPr>
            <p:ph type="pic" idx="1"/>
          </p:nvPr>
        </p:nvSpPr>
        <p:spPr/>
      </p:sp>
      <p:pic>
        <p:nvPicPr>
          <p:cNvPr id="9" name="Picture 8">
            <a:extLst>
              <a:ext uri="{FF2B5EF4-FFF2-40B4-BE49-F238E27FC236}">
                <a16:creationId xmlns:a16="http://schemas.microsoft.com/office/drawing/2014/main" id="{48A29F93-0782-4B5F-8663-6D003B50726E}"/>
              </a:ext>
            </a:extLst>
          </p:cNvPr>
          <p:cNvPicPr>
            <a:picLocks noChangeAspect="1"/>
          </p:cNvPicPr>
          <p:nvPr/>
        </p:nvPicPr>
        <p:blipFill>
          <a:blip r:embed="rId5"/>
          <a:stretch>
            <a:fillRect/>
          </a:stretch>
        </p:blipFill>
        <p:spPr>
          <a:xfrm>
            <a:off x="1178954" y="-19477"/>
            <a:ext cx="9354532" cy="4468996"/>
          </a:xfrm>
          <a:prstGeom prst="rect">
            <a:avLst/>
          </a:prstGeom>
        </p:spPr>
      </p:pic>
      <p:sp>
        <p:nvSpPr>
          <p:cNvPr id="20" name="TextBox 19">
            <a:extLst>
              <a:ext uri="{FF2B5EF4-FFF2-40B4-BE49-F238E27FC236}">
                <a16:creationId xmlns:a16="http://schemas.microsoft.com/office/drawing/2014/main" id="{BD91EFD7-2536-4379-A2BA-139E794BE4DD}"/>
              </a:ext>
            </a:extLst>
          </p:cNvPr>
          <p:cNvSpPr txBox="1"/>
          <p:nvPr/>
        </p:nvSpPr>
        <p:spPr>
          <a:xfrm>
            <a:off x="2650881" y="4296481"/>
            <a:ext cx="338503" cy="369332"/>
          </a:xfrm>
          <a:prstGeom prst="rect">
            <a:avLst/>
          </a:prstGeom>
          <a:noFill/>
        </p:spPr>
        <p:txBody>
          <a:bodyPr wrap="square" rtlCol="0">
            <a:spAutoFit/>
          </a:bodyPr>
          <a:lstStyle/>
          <a:p>
            <a:r>
              <a:rPr lang="en-CA" dirty="0"/>
              <a:t>0</a:t>
            </a:r>
          </a:p>
        </p:txBody>
      </p:sp>
      <p:sp>
        <p:nvSpPr>
          <p:cNvPr id="25" name="TextBox 24">
            <a:extLst>
              <a:ext uri="{FF2B5EF4-FFF2-40B4-BE49-F238E27FC236}">
                <a16:creationId xmlns:a16="http://schemas.microsoft.com/office/drawing/2014/main" id="{68A32AC1-F7D1-43C2-9184-C248C87051B8}"/>
              </a:ext>
            </a:extLst>
          </p:cNvPr>
          <p:cNvSpPr txBox="1"/>
          <p:nvPr/>
        </p:nvSpPr>
        <p:spPr>
          <a:xfrm>
            <a:off x="2447193" y="4054233"/>
            <a:ext cx="338503" cy="369332"/>
          </a:xfrm>
          <a:prstGeom prst="rect">
            <a:avLst/>
          </a:prstGeom>
          <a:noFill/>
        </p:spPr>
        <p:txBody>
          <a:bodyPr wrap="square" rtlCol="0">
            <a:spAutoFit/>
          </a:bodyPr>
          <a:lstStyle/>
          <a:p>
            <a:r>
              <a:rPr lang="en-CA" dirty="0"/>
              <a:t>0</a:t>
            </a:r>
          </a:p>
        </p:txBody>
      </p:sp>
      <p:sp>
        <p:nvSpPr>
          <p:cNvPr id="28" name="TextBox 27">
            <a:extLst>
              <a:ext uri="{FF2B5EF4-FFF2-40B4-BE49-F238E27FC236}">
                <a16:creationId xmlns:a16="http://schemas.microsoft.com/office/drawing/2014/main" id="{5045FFF6-9332-4A3B-A1A7-D8C291CEE43E}"/>
              </a:ext>
            </a:extLst>
          </p:cNvPr>
          <p:cNvSpPr txBox="1"/>
          <p:nvPr/>
        </p:nvSpPr>
        <p:spPr>
          <a:xfrm>
            <a:off x="9744807" y="4296481"/>
            <a:ext cx="467458" cy="369332"/>
          </a:xfrm>
          <a:prstGeom prst="rect">
            <a:avLst/>
          </a:prstGeom>
          <a:noFill/>
        </p:spPr>
        <p:txBody>
          <a:bodyPr wrap="square" rtlCol="0">
            <a:spAutoFit/>
          </a:bodyPr>
          <a:lstStyle/>
          <a:p>
            <a:r>
              <a:rPr lang="en-CA" dirty="0"/>
              <a:t>69</a:t>
            </a:r>
          </a:p>
        </p:txBody>
      </p:sp>
      <p:sp>
        <p:nvSpPr>
          <p:cNvPr id="29" name="TextBox 28">
            <a:extLst>
              <a:ext uri="{FF2B5EF4-FFF2-40B4-BE49-F238E27FC236}">
                <a16:creationId xmlns:a16="http://schemas.microsoft.com/office/drawing/2014/main" id="{2A8E07B2-7407-407A-8571-84AF7DA3D6A2}"/>
              </a:ext>
            </a:extLst>
          </p:cNvPr>
          <p:cNvSpPr txBox="1"/>
          <p:nvPr/>
        </p:nvSpPr>
        <p:spPr>
          <a:xfrm>
            <a:off x="2332159" y="234029"/>
            <a:ext cx="907073" cy="369332"/>
          </a:xfrm>
          <a:prstGeom prst="rect">
            <a:avLst/>
          </a:prstGeom>
          <a:noFill/>
        </p:spPr>
        <p:txBody>
          <a:bodyPr wrap="square" rtlCol="0">
            <a:spAutoFit/>
          </a:bodyPr>
          <a:lstStyle/>
          <a:p>
            <a:r>
              <a:rPr lang="en-CA" dirty="0"/>
              <a:t>34</a:t>
            </a:r>
          </a:p>
        </p:txBody>
      </p:sp>
      <p:cxnSp>
        <p:nvCxnSpPr>
          <p:cNvPr id="23" name="Straight Arrow Connector 22">
            <a:extLst>
              <a:ext uri="{FF2B5EF4-FFF2-40B4-BE49-F238E27FC236}">
                <a16:creationId xmlns:a16="http://schemas.microsoft.com/office/drawing/2014/main" id="{8900BDD6-9C24-4BB1-9FDC-8BBA8F41FBF2}"/>
              </a:ext>
            </a:extLst>
          </p:cNvPr>
          <p:cNvCxnSpPr>
            <a:stCxn id="25" idx="0"/>
          </p:cNvCxnSpPr>
          <p:nvPr/>
        </p:nvCxnSpPr>
        <p:spPr>
          <a:xfrm flipH="1" flipV="1">
            <a:off x="2584938" y="603361"/>
            <a:ext cx="31507" cy="3450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FF89436-9A11-424B-BB95-0B3B3F65917B}"/>
              </a:ext>
            </a:extLst>
          </p:cNvPr>
          <p:cNvCxnSpPr>
            <a:stCxn id="20" idx="3"/>
            <a:endCxn id="28" idx="1"/>
          </p:cNvCxnSpPr>
          <p:nvPr/>
        </p:nvCxnSpPr>
        <p:spPr>
          <a:xfrm>
            <a:off x="2989384" y="4481147"/>
            <a:ext cx="67554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6BBEF969-1B45-47E5-85F2-92506061F96D}"/>
              </a:ext>
            </a:extLst>
          </p:cNvPr>
          <p:cNvCxnSpPr/>
          <p:nvPr/>
        </p:nvCxnSpPr>
        <p:spPr>
          <a:xfrm rot="16200000" flipH="1">
            <a:off x="1893171" y="2535008"/>
            <a:ext cx="1392329" cy="108145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EE667B0-2B28-47DA-80AA-BFEEFDB02A25}"/>
              </a:ext>
            </a:extLst>
          </p:cNvPr>
          <p:cNvSpPr txBox="1"/>
          <p:nvPr/>
        </p:nvSpPr>
        <p:spPr>
          <a:xfrm>
            <a:off x="1432871" y="1733239"/>
            <a:ext cx="1137592" cy="646331"/>
          </a:xfrm>
          <a:prstGeom prst="rect">
            <a:avLst/>
          </a:prstGeom>
          <a:noFill/>
        </p:spPr>
        <p:txBody>
          <a:bodyPr wrap="square" rtlCol="0">
            <a:spAutoFit/>
          </a:bodyPr>
          <a:lstStyle/>
          <a:p>
            <a:r>
              <a:rPr lang="en-CA" dirty="0"/>
              <a:t>identifier</a:t>
            </a:r>
          </a:p>
          <a:p>
            <a:r>
              <a:rPr lang="en-CA" dirty="0"/>
              <a:t>‘3x4’</a:t>
            </a:r>
          </a:p>
        </p:txBody>
      </p:sp>
    </p:spTree>
    <p:extLst>
      <p:ext uri="{BB962C8B-B14F-4D97-AF65-F5344CB8AC3E}">
        <p14:creationId xmlns:p14="http://schemas.microsoft.com/office/powerpoint/2010/main" val="42643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26"/>
                </p:tgtEl>
              </p:cMediaNode>
            </p:video>
          </p:childTnLst>
        </p:cTn>
      </p:par>
    </p:tnLst>
    <p:bldLst>
      <p:bldP spid="20" grpId="0"/>
      <p:bldP spid="25" grpId="0"/>
      <p:bldP spid="28"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39800-910E-4E07-AB9A-7462655FA65F}"/>
              </a:ext>
            </a:extLst>
          </p:cNvPr>
          <p:cNvSpPr>
            <a:spLocks noGrp="1"/>
          </p:cNvSpPr>
          <p:nvPr>
            <p:ph type="title"/>
          </p:nvPr>
        </p:nvSpPr>
        <p:spPr/>
        <p:txBody>
          <a:bodyPr/>
          <a:lstStyle/>
          <a:p>
            <a:r>
              <a:rPr lang="en-CA" dirty="0"/>
              <a:t>Grid Analysis in Time Series ---- Preprocess</a:t>
            </a:r>
          </a:p>
        </p:txBody>
      </p:sp>
      <p:sp>
        <p:nvSpPr>
          <p:cNvPr id="4" name="Text Placeholder 3">
            <a:extLst>
              <a:ext uri="{FF2B5EF4-FFF2-40B4-BE49-F238E27FC236}">
                <a16:creationId xmlns:a16="http://schemas.microsoft.com/office/drawing/2014/main" id="{9B808D78-3077-4BE0-81E6-6F5F6B7FED25}"/>
              </a:ext>
            </a:extLst>
          </p:cNvPr>
          <p:cNvSpPr>
            <a:spLocks noGrp="1"/>
          </p:cNvSpPr>
          <p:nvPr>
            <p:ph type="body" sz="half" idx="2"/>
          </p:nvPr>
        </p:nvSpPr>
        <p:spPr/>
        <p:txBody>
          <a:bodyPr/>
          <a:lstStyle/>
          <a:p>
            <a:r>
              <a:rPr lang="en-CA" dirty="0"/>
              <a:t>Get the identifier and week index from the day index and the geo location and the get the average counts of tweets of the specific week in each cell(identifier)</a:t>
            </a:r>
          </a:p>
        </p:txBody>
      </p:sp>
      <p:pic>
        <p:nvPicPr>
          <p:cNvPr id="16" name="Picture Placeholder 15">
            <a:extLst>
              <a:ext uri="{FF2B5EF4-FFF2-40B4-BE49-F238E27FC236}">
                <a16:creationId xmlns:a16="http://schemas.microsoft.com/office/drawing/2014/main" id="{CF0AFC76-644D-4B03-9A7F-103270B33F46}"/>
              </a:ext>
            </a:extLst>
          </p:cNvPr>
          <p:cNvPicPr>
            <a:picLocks noGrp="1" noChangeAspect="1"/>
          </p:cNvPicPr>
          <p:nvPr>
            <p:ph type="pic" idx="1"/>
          </p:nvPr>
        </p:nvPicPr>
        <p:blipFill rotWithShape="1">
          <a:blip r:embed="rId2"/>
          <a:srcRect t="-682" b="-362"/>
          <a:stretch/>
        </p:blipFill>
        <p:spPr>
          <a:xfrm>
            <a:off x="375688" y="136416"/>
            <a:ext cx="5720312" cy="4092795"/>
          </a:xfrm>
        </p:spPr>
      </p:pic>
      <p:pic>
        <p:nvPicPr>
          <p:cNvPr id="10" name="Picture 9">
            <a:extLst>
              <a:ext uri="{FF2B5EF4-FFF2-40B4-BE49-F238E27FC236}">
                <a16:creationId xmlns:a16="http://schemas.microsoft.com/office/drawing/2014/main" id="{94691FDE-C72E-4681-A946-67718E087E91}"/>
              </a:ext>
            </a:extLst>
          </p:cNvPr>
          <p:cNvPicPr>
            <a:picLocks noChangeAspect="1"/>
          </p:cNvPicPr>
          <p:nvPr/>
        </p:nvPicPr>
        <p:blipFill rotWithShape="1">
          <a:blip r:embed="rId3"/>
          <a:srcRect l="-1066" t="-1095" r="10652" b="1095"/>
          <a:stretch/>
        </p:blipFill>
        <p:spPr>
          <a:xfrm>
            <a:off x="8686808" y="919290"/>
            <a:ext cx="2872774" cy="2739770"/>
          </a:xfrm>
          <a:prstGeom prst="rect">
            <a:avLst/>
          </a:prstGeom>
        </p:spPr>
      </p:pic>
      <p:sp>
        <p:nvSpPr>
          <p:cNvPr id="17" name="Rectangle 16">
            <a:extLst>
              <a:ext uri="{FF2B5EF4-FFF2-40B4-BE49-F238E27FC236}">
                <a16:creationId xmlns:a16="http://schemas.microsoft.com/office/drawing/2014/main" id="{219D2B86-8248-4762-8D7F-33BE5797A5F4}"/>
              </a:ext>
            </a:extLst>
          </p:cNvPr>
          <p:cNvSpPr/>
          <p:nvPr/>
        </p:nvSpPr>
        <p:spPr>
          <a:xfrm>
            <a:off x="3662490" y="176034"/>
            <a:ext cx="1242019" cy="4053178"/>
          </a:xfrm>
          <a:prstGeom prst="rect">
            <a:avLst/>
          </a:prstGeom>
          <a:noFill/>
          <a:ln w="3810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BD57712-4447-4260-92E3-DE01494702E0}"/>
              </a:ext>
            </a:extLst>
          </p:cNvPr>
          <p:cNvSpPr/>
          <p:nvPr/>
        </p:nvSpPr>
        <p:spPr>
          <a:xfrm>
            <a:off x="5243538" y="176034"/>
            <a:ext cx="852462" cy="4053176"/>
          </a:xfrm>
          <a:prstGeom prst="rect">
            <a:avLst/>
          </a:prstGeom>
          <a:noFill/>
          <a:ln w="38100">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cxnSp>
        <p:nvCxnSpPr>
          <p:cNvPr id="21" name="Straight Arrow Connector 20">
            <a:extLst>
              <a:ext uri="{FF2B5EF4-FFF2-40B4-BE49-F238E27FC236}">
                <a16:creationId xmlns:a16="http://schemas.microsoft.com/office/drawing/2014/main" id="{5C175DF5-450C-434D-8C63-07373ACE73A9}"/>
              </a:ext>
            </a:extLst>
          </p:cNvPr>
          <p:cNvCxnSpPr/>
          <p:nvPr/>
        </p:nvCxnSpPr>
        <p:spPr>
          <a:xfrm>
            <a:off x="6409765" y="2366682"/>
            <a:ext cx="2097741"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238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410FDA4-75D5-4940-AB28-8E7B91B8DBA1}"/>
              </a:ext>
            </a:extLst>
          </p:cNvPr>
          <p:cNvSpPr>
            <a:spLocks noGrp="1"/>
          </p:cNvSpPr>
          <p:nvPr>
            <p:ph type="pic" idx="1"/>
          </p:nvPr>
        </p:nvSpPr>
        <p:spPr/>
      </p:sp>
      <p:sp>
        <p:nvSpPr>
          <p:cNvPr id="3" name="Title 2">
            <a:extLst>
              <a:ext uri="{FF2B5EF4-FFF2-40B4-BE49-F238E27FC236}">
                <a16:creationId xmlns:a16="http://schemas.microsoft.com/office/drawing/2014/main" id="{7217C09A-BBF7-4661-BF96-D20B017991FD}"/>
              </a:ext>
            </a:extLst>
          </p:cNvPr>
          <p:cNvSpPr>
            <a:spLocks noGrp="1"/>
          </p:cNvSpPr>
          <p:nvPr>
            <p:ph type="title"/>
          </p:nvPr>
        </p:nvSpPr>
        <p:spPr/>
        <p:txBody>
          <a:bodyPr/>
          <a:lstStyle/>
          <a:p>
            <a:r>
              <a:rPr lang="en-CA" dirty="0"/>
              <a:t>Grid Analysis in Time Series----Folium </a:t>
            </a:r>
          </a:p>
        </p:txBody>
      </p:sp>
      <p:sp>
        <p:nvSpPr>
          <p:cNvPr id="4" name="Text Placeholder 3">
            <a:extLst>
              <a:ext uri="{FF2B5EF4-FFF2-40B4-BE49-F238E27FC236}">
                <a16:creationId xmlns:a16="http://schemas.microsoft.com/office/drawing/2014/main" id="{0B2FF02B-11B5-4DFF-A611-570CD4F0BE25}"/>
              </a:ext>
            </a:extLst>
          </p:cNvPr>
          <p:cNvSpPr>
            <a:spLocks noGrp="1"/>
          </p:cNvSpPr>
          <p:nvPr>
            <p:ph type="body" sz="half" idx="2"/>
          </p:nvPr>
        </p:nvSpPr>
        <p:spPr/>
        <p:txBody>
          <a:bodyPr>
            <a:normAutofit fontScale="92500" lnSpcReduction="10000"/>
          </a:bodyPr>
          <a:lstStyle/>
          <a:p>
            <a:r>
              <a:rPr lang="en-US" dirty="0"/>
              <a:t>Create the time series dictionary and used the folium to visualize the change in the average number of tweets in each week</a:t>
            </a:r>
          </a:p>
          <a:p>
            <a:endParaRPr lang="en-US" dirty="0"/>
          </a:p>
          <a:p>
            <a:endParaRPr lang="en-US" dirty="0"/>
          </a:p>
          <a:p>
            <a:endParaRPr lang="en-CA" dirty="0"/>
          </a:p>
        </p:txBody>
      </p:sp>
      <p:pic>
        <p:nvPicPr>
          <p:cNvPr id="6" name="Picture 5">
            <a:extLst>
              <a:ext uri="{FF2B5EF4-FFF2-40B4-BE49-F238E27FC236}">
                <a16:creationId xmlns:a16="http://schemas.microsoft.com/office/drawing/2014/main" id="{8029507F-C4DB-49AD-B3BC-98FBFF3862FD}"/>
              </a:ext>
            </a:extLst>
          </p:cNvPr>
          <p:cNvPicPr>
            <a:picLocks noChangeAspect="1"/>
          </p:cNvPicPr>
          <p:nvPr/>
        </p:nvPicPr>
        <p:blipFill>
          <a:blip r:embed="rId4"/>
          <a:stretch>
            <a:fillRect/>
          </a:stretch>
        </p:blipFill>
        <p:spPr>
          <a:xfrm>
            <a:off x="3104807" y="320735"/>
            <a:ext cx="6476018" cy="3104030"/>
          </a:xfrm>
          <a:prstGeom prst="rect">
            <a:avLst/>
          </a:prstGeom>
        </p:spPr>
      </p:pic>
      <p:sp>
        <p:nvSpPr>
          <p:cNvPr id="7" name="TextBox 6">
            <a:extLst>
              <a:ext uri="{FF2B5EF4-FFF2-40B4-BE49-F238E27FC236}">
                <a16:creationId xmlns:a16="http://schemas.microsoft.com/office/drawing/2014/main" id="{A961ED8B-D579-4E76-B735-04A26D66B98C}"/>
              </a:ext>
            </a:extLst>
          </p:cNvPr>
          <p:cNvSpPr txBox="1"/>
          <p:nvPr/>
        </p:nvSpPr>
        <p:spPr>
          <a:xfrm>
            <a:off x="3104807" y="3556750"/>
            <a:ext cx="6419744" cy="646331"/>
          </a:xfrm>
          <a:prstGeom prst="rect">
            <a:avLst/>
          </a:prstGeom>
          <a:noFill/>
        </p:spPr>
        <p:txBody>
          <a:bodyPr wrap="square" rtlCol="0">
            <a:spAutoFit/>
          </a:bodyPr>
          <a:lstStyle/>
          <a:p>
            <a:pPr algn="ctr"/>
            <a:r>
              <a:rPr lang="en-CA" dirty="0">
                <a:latin typeface="Constantia" panose="02030602050306030303" pitchFamily="18" charset="0"/>
              </a:rPr>
              <a:t>Create the time series dictionary based on the start day of the week</a:t>
            </a:r>
          </a:p>
        </p:txBody>
      </p:sp>
      <p:pic>
        <p:nvPicPr>
          <p:cNvPr id="8" name="video (1)">
            <a:hlinkClick r:id="" action="ppaction://media"/>
            <a:extLst>
              <a:ext uri="{FF2B5EF4-FFF2-40B4-BE49-F238E27FC236}">
                <a16:creationId xmlns:a16="http://schemas.microsoft.com/office/drawing/2014/main" id="{9967FD7C-9B5E-4A03-ABF4-50D9B95044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0144" y="65487"/>
            <a:ext cx="8649069" cy="4865102"/>
          </a:xfrm>
          <a:prstGeom prst="rect">
            <a:avLst/>
          </a:prstGeom>
        </p:spPr>
      </p:pic>
      <p:cxnSp>
        <p:nvCxnSpPr>
          <p:cNvPr id="12" name="Straight Arrow Connector 11">
            <a:extLst>
              <a:ext uri="{FF2B5EF4-FFF2-40B4-BE49-F238E27FC236}">
                <a16:creationId xmlns:a16="http://schemas.microsoft.com/office/drawing/2014/main" id="{A4D7C8B5-E34D-489C-BDF2-807EC15AA56C}"/>
              </a:ext>
            </a:extLst>
          </p:cNvPr>
          <p:cNvCxnSpPr/>
          <p:nvPr/>
        </p:nvCxnSpPr>
        <p:spPr>
          <a:xfrm flipH="1" flipV="1">
            <a:off x="7776882" y="2680447"/>
            <a:ext cx="784412" cy="46168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12866C7-62CB-4D16-96A6-99370E3998B1}"/>
              </a:ext>
            </a:extLst>
          </p:cNvPr>
          <p:cNvSpPr txBox="1"/>
          <p:nvPr/>
        </p:nvSpPr>
        <p:spPr>
          <a:xfrm>
            <a:off x="8626291" y="3063904"/>
            <a:ext cx="1796519" cy="369332"/>
          </a:xfrm>
          <a:prstGeom prst="rect">
            <a:avLst/>
          </a:prstGeom>
          <a:noFill/>
        </p:spPr>
        <p:txBody>
          <a:bodyPr wrap="square" rtlCol="0">
            <a:spAutoFit/>
          </a:bodyPr>
          <a:lstStyle/>
          <a:p>
            <a:r>
              <a:rPr lang="en-CA" dirty="0"/>
              <a:t>Affects Color bar</a:t>
            </a:r>
          </a:p>
        </p:txBody>
      </p:sp>
    </p:spTree>
    <p:extLst>
      <p:ext uri="{BB962C8B-B14F-4D97-AF65-F5344CB8AC3E}">
        <p14:creationId xmlns:p14="http://schemas.microsoft.com/office/powerpoint/2010/main" val="138709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childTnLst>
        </p:cTn>
      </p:par>
    </p:tnLst>
    <p:bldLst>
      <p:bldP spid="7"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17C09A-BBF7-4661-BF96-D20B017991FD}"/>
              </a:ext>
            </a:extLst>
          </p:cNvPr>
          <p:cNvSpPr>
            <a:spLocks noGrp="1"/>
          </p:cNvSpPr>
          <p:nvPr>
            <p:ph type="title"/>
          </p:nvPr>
        </p:nvSpPr>
        <p:spPr/>
        <p:txBody>
          <a:bodyPr/>
          <a:lstStyle/>
          <a:p>
            <a:r>
              <a:rPr lang="en-CA" dirty="0"/>
              <a:t>Grid Analysis in Time Series----Normalized </a:t>
            </a:r>
          </a:p>
        </p:txBody>
      </p:sp>
      <p:sp>
        <p:nvSpPr>
          <p:cNvPr id="4" name="Text Placeholder 3">
            <a:extLst>
              <a:ext uri="{FF2B5EF4-FFF2-40B4-BE49-F238E27FC236}">
                <a16:creationId xmlns:a16="http://schemas.microsoft.com/office/drawing/2014/main" id="{0B2FF02B-11B5-4DFF-A611-570CD4F0BE25}"/>
              </a:ext>
            </a:extLst>
          </p:cNvPr>
          <p:cNvSpPr>
            <a:spLocks noGrp="1"/>
          </p:cNvSpPr>
          <p:nvPr>
            <p:ph type="body" sz="half" idx="2"/>
          </p:nvPr>
        </p:nvSpPr>
        <p:spPr/>
        <p:txBody>
          <a:bodyPr>
            <a:normAutofit fontScale="92500" lnSpcReduction="10000"/>
          </a:bodyPr>
          <a:lstStyle/>
          <a:p>
            <a:r>
              <a:rPr lang="en-US" dirty="0"/>
              <a:t>Create the time series dictionary and used the folium to visualize the change in the average number of tweets in each week, filtered out the noise with maximum change to be 150%</a:t>
            </a:r>
          </a:p>
          <a:p>
            <a:endParaRPr lang="en-US" dirty="0"/>
          </a:p>
          <a:p>
            <a:endParaRPr lang="en-US" dirty="0"/>
          </a:p>
          <a:p>
            <a:endParaRPr lang="en-CA" dirty="0"/>
          </a:p>
        </p:txBody>
      </p:sp>
      <p:sp>
        <p:nvSpPr>
          <p:cNvPr id="7" name="TextBox 6">
            <a:extLst>
              <a:ext uri="{FF2B5EF4-FFF2-40B4-BE49-F238E27FC236}">
                <a16:creationId xmlns:a16="http://schemas.microsoft.com/office/drawing/2014/main" id="{A961ED8B-D579-4E76-B735-04A26D66B98C}"/>
              </a:ext>
            </a:extLst>
          </p:cNvPr>
          <p:cNvSpPr txBox="1"/>
          <p:nvPr/>
        </p:nvSpPr>
        <p:spPr>
          <a:xfrm>
            <a:off x="493058" y="3613644"/>
            <a:ext cx="6419744" cy="923330"/>
          </a:xfrm>
          <a:prstGeom prst="rect">
            <a:avLst/>
          </a:prstGeom>
          <a:noFill/>
        </p:spPr>
        <p:txBody>
          <a:bodyPr wrap="square" rtlCol="0">
            <a:spAutoFit/>
          </a:bodyPr>
          <a:lstStyle/>
          <a:p>
            <a:pPr algn="ctr"/>
            <a:r>
              <a:rPr lang="en-CA" dirty="0">
                <a:latin typeface="Constantia" panose="02030602050306030303" pitchFamily="18" charset="0"/>
              </a:rPr>
              <a:t>Create the dictionary for each </a:t>
            </a:r>
            <a:r>
              <a:rPr lang="en-US" altLang="zh-CN" dirty="0">
                <a:latin typeface="Constantia" panose="02030602050306030303" pitchFamily="18" charset="0"/>
              </a:rPr>
              <a:t>cell</a:t>
            </a:r>
            <a:br>
              <a:rPr lang="en-US" altLang="zh-CN" dirty="0">
                <a:latin typeface="Constantia" panose="02030602050306030303" pitchFamily="18" charset="0"/>
              </a:rPr>
            </a:br>
            <a:r>
              <a:rPr lang="en-CA" dirty="0">
                <a:latin typeface="Constantia" panose="02030602050306030303" pitchFamily="18" charset="0"/>
              </a:rPr>
              <a:t> with the key as identifier and the value is the average of the 50 weeks average number of tweets in the cell</a:t>
            </a:r>
          </a:p>
        </p:txBody>
      </p:sp>
      <p:pic>
        <p:nvPicPr>
          <p:cNvPr id="10" name="Picture 9">
            <a:extLst>
              <a:ext uri="{FF2B5EF4-FFF2-40B4-BE49-F238E27FC236}">
                <a16:creationId xmlns:a16="http://schemas.microsoft.com/office/drawing/2014/main" id="{ED2B0C99-B29F-4700-93D4-DDD9DCC5B1FA}"/>
              </a:ext>
            </a:extLst>
          </p:cNvPr>
          <p:cNvPicPr>
            <a:picLocks noChangeAspect="1"/>
          </p:cNvPicPr>
          <p:nvPr/>
        </p:nvPicPr>
        <p:blipFill>
          <a:blip r:embed="rId4"/>
          <a:stretch>
            <a:fillRect/>
          </a:stretch>
        </p:blipFill>
        <p:spPr>
          <a:xfrm>
            <a:off x="578222" y="241730"/>
            <a:ext cx="5824780" cy="3371914"/>
          </a:xfrm>
          <a:prstGeom prst="rect">
            <a:avLst/>
          </a:prstGeom>
        </p:spPr>
      </p:pic>
      <p:sp>
        <p:nvSpPr>
          <p:cNvPr id="13" name="Picture Placeholder 12">
            <a:extLst>
              <a:ext uri="{FF2B5EF4-FFF2-40B4-BE49-F238E27FC236}">
                <a16:creationId xmlns:a16="http://schemas.microsoft.com/office/drawing/2014/main" id="{C7B5D595-059E-46A4-8A71-21499B681813}"/>
              </a:ext>
            </a:extLst>
          </p:cNvPr>
          <p:cNvSpPr>
            <a:spLocks noGrp="1"/>
          </p:cNvSpPr>
          <p:nvPr>
            <p:ph type="pic" idx="1"/>
          </p:nvPr>
        </p:nvSpPr>
        <p:spPr>
          <a:xfrm>
            <a:off x="4150658" y="1558707"/>
            <a:ext cx="443753" cy="1882981"/>
          </a:xfrm>
          <a:prstGeom prst="rect">
            <a:avLst/>
          </a:prstGeom>
          <a:noFill/>
          <a:ln w="3810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17" name="screencast--2021.09.12-02_31_25">
            <a:hlinkClick r:id="" action="ppaction://media"/>
            <a:extLst>
              <a:ext uri="{FF2B5EF4-FFF2-40B4-BE49-F238E27FC236}">
                <a16:creationId xmlns:a16="http://schemas.microsoft.com/office/drawing/2014/main" id="{77DFC7BE-D0BF-4500-B92A-77BFFB5B01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4181" y="61625"/>
            <a:ext cx="7956176" cy="4475349"/>
          </a:xfrm>
          <a:prstGeom prst="rect">
            <a:avLst/>
          </a:prstGeom>
        </p:spPr>
      </p:pic>
    </p:spTree>
    <p:extLst>
      <p:ext uri="{BB962C8B-B14F-4D97-AF65-F5344CB8AC3E}">
        <p14:creationId xmlns:p14="http://schemas.microsoft.com/office/powerpoint/2010/main" val="39605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7"/>
                </p:tgtEl>
              </p:cMediaNode>
            </p:video>
          </p:childTnLst>
        </p:cTn>
      </p:par>
    </p:tnLst>
    <p:bldLst>
      <p:bldP spid="7"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B653F37-7AD7-4A61-8F01-354B7043F750}"/>
              </a:ext>
            </a:extLst>
          </p:cNvPr>
          <p:cNvSpPr>
            <a:spLocks noGrp="1"/>
          </p:cNvSpPr>
          <p:nvPr>
            <p:ph type="pic" idx="1"/>
          </p:nvPr>
        </p:nvSpPr>
        <p:spPr>
          <a:xfrm>
            <a:off x="0" y="-23888"/>
            <a:ext cx="12191985" cy="4578350"/>
          </a:xfrm>
        </p:spPr>
      </p:sp>
      <p:sp>
        <p:nvSpPr>
          <p:cNvPr id="3" name="Title 2">
            <a:extLst>
              <a:ext uri="{FF2B5EF4-FFF2-40B4-BE49-F238E27FC236}">
                <a16:creationId xmlns:a16="http://schemas.microsoft.com/office/drawing/2014/main" id="{73BD84BC-8B51-44A9-BB59-629576FA0849}"/>
              </a:ext>
            </a:extLst>
          </p:cNvPr>
          <p:cNvSpPr>
            <a:spLocks noGrp="1"/>
          </p:cNvSpPr>
          <p:nvPr>
            <p:ph type="title"/>
          </p:nvPr>
        </p:nvSpPr>
        <p:spPr/>
        <p:txBody>
          <a:bodyPr/>
          <a:lstStyle/>
          <a:p>
            <a:r>
              <a:rPr lang="en-US" sz="3600" dirty="0">
                <a:solidFill>
                  <a:schemeClr val="bg1"/>
                </a:solidFill>
              </a:rPr>
              <a:t>Grid Analysis in Time Series----Filtered </a:t>
            </a:r>
            <a:endParaRPr lang="en-CA" dirty="0"/>
          </a:p>
        </p:txBody>
      </p:sp>
      <p:sp>
        <p:nvSpPr>
          <p:cNvPr id="4" name="Text Placeholder 3">
            <a:extLst>
              <a:ext uri="{FF2B5EF4-FFF2-40B4-BE49-F238E27FC236}">
                <a16:creationId xmlns:a16="http://schemas.microsoft.com/office/drawing/2014/main" id="{591E5481-E319-4642-9388-8D4812A5AA3C}"/>
              </a:ext>
            </a:extLst>
          </p:cNvPr>
          <p:cNvSpPr>
            <a:spLocks noGrp="1"/>
          </p:cNvSpPr>
          <p:nvPr>
            <p:ph type="body" sz="half" idx="2"/>
          </p:nvPr>
        </p:nvSpPr>
        <p:spPr/>
        <p:txBody>
          <a:bodyPr>
            <a:normAutofit/>
          </a:bodyPr>
          <a:lstStyle/>
          <a:p>
            <a:r>
              <a:rPr lang="en-CA" dirty="0"/>
              <a:t>Remove the noise(the small value)</a:t>
            </a:r>
          </a:p>
          <a:p>
            <a:endParaRPr lang="en-CA" dirty="0"/>
          </a:p>
        </p:txBody>
      </p:sp>
      <p:pic>
        <p:nvPicPr>
          <p:cNvPr id="6" name="Picture 5">
            <a:extLst>
              <a:ext uri="{FF2B5EF4-FFF2-40B4-BE49-F238E27FC236}">
                <a16:creationId xmlns:a16="http://schemas.microsoft.com/office/drawing/2014/main" id="{88B37467-8614-4C66-8976-941A67AC1045}"/>
              </a:ext>
            </a:extLst>
          </p:cNvPr>
          <p:cNvPicPr>
            <a:picLocks noChangeAspect="1"/>
          </p:cNvPicPr>
          <p:nvPr/>
        </p:nvPicPr>
        <p:blipFill>
          <a:blip r:embed="rId4"/>
          <a:stretch>
            <a:fillRect/>
          </a:stretch>
        </p:blipFill>
        <p:spPr>
          <a:xfrm>
            <a:off x="445437" y="332510"/>
            <a:ext cx="4084357" cy="3427777"/>
          </a:xfrm>
          <a:prstGeom prst="rect">
            <a:avLst/>
          </a:prstGeom>
        </p:spPr>
      </p:pic>
      <p:sp>
        <p:nvSpPr>
          <p:cNvPr id="7" name="TextBox 6">
            <a:extLst>
              <a:ext uri="{FF2B5EF4-FFF2-40B4-BE49-F238E27FC236}">
                <a16:creationId xmlns:a16="http://schemas.microsoft.com/office/drawing/2014/main" id="{9A555AA0-E8E2-4CA5-A272-A5488E31E8E5}"/>
              </a:ext>
            </a:extLst>
          </p:cNvPr>
          <p:cNvSpPr txBox="1"/>
          <p:nvPr/>
        </p:nvSpPr>
        <p:spPr>
          <a:xfrm>
            <a:off x="252563" y="3908131"/>
            <a:ext cx="4328402" cy="646331"/>
          </a:xfrm>
          <a:prstGeom prst="rect">
            <a:avLst/>
          </a:prstGeom>
          <a:noFill/>
        </p:spPr>
        <p:txBody>
          <a:bodyPr wrap="square" rtlCol="0">
            <a:spAutoFit/>
          </a:bodyPr>
          <a:lstStyle/>
          <a:p>
            <a:r>
              <a:rPr lang="en-CA" dirty="0">
                <a:latin typeface="Constantia" panose="02030602050306030303" pitchFamily="18" charset="0"/>
              </a:rPr>
              <a:t>Cell with large change value are those with small average</a:t>
            </a:r>
          </a:p>
        </p:txBody>
      </p:sp>
      <p:cxnSp>
        <p:nvCxnSpPr>
          <p:cNvPr id="9" name="Straight Arrow Connector 8">
            <a:extLst>
              <a:ext uri="{FF2B5EF4-FFF2-40B4-BE49-F238E27FC236}">
                <a16:creationId xmlns:a16="http://schemas.microsoft.com/office/drawing/2014/main" id="{0DD7489A-FB9E-4A3D-AD9E-823F94DDF149}"/>
              </a:ext>
            </a:extLst>
          </p:cNvPr>
          <p:cNvCxnSpPr/>
          <p:nvPr/>
        </p:nvCxnSpPr>
        <p:spPr>
          <a:xfrm>
            <a:off x="4881282" y="2147047"/>
            <a:ext cx="19812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79FC1D4-B7F2-41FD-98CF-EC044663CE2E}"/>
              </a:ext>
            </a:extLst>
          </p:cNvPr>
          <p:cNvSpPr txBox="1"/>
          <p:nvPr/>
        </p:nvSpPr>
        <p:spPr>
          <a:xfrm>
            <a:off x="7409329" y="1981200"/>
            <a:ext cx="3836895" cy="646331"/>
          </a:xfrm>
          <a:prstGeom prst="rect">
            <a:avLst/>
          </a:prstGeom>
          <a:noFill/>
        </p:spPr>
        <p:txBody>
          <a:bodyPr wrap="square" rtlCol="0">
            <a:spAutoFit/>
          </a:bodyPr>
          <a:lstStyle/>
          <a:p>
            <a:r>
              <a:rPr lang="en-CA" dirty="0">
                <a:latin typeface="Constantia" panose="02030602050306030303" pitchFamily="18" charset="0"/>
              </a:rPr>
              <a:t>Remove</a:t>
            </a:r>
            <a:r>
              <a:rPr lang="en-CA" dirty="0"/>
              <a:t> the cell with large change percentage</a:t>
            </a:r>
          </a:p>
        </p:txBody>
      </p:sp>
      <p:pic>
        <p:nvPicPr>
          <p:cNvPr id="12" name="screencast--2021.09.12-02_44_03">
            <a:hlinkClick r:id="" action="ppaction://media"/>
            <a:extLst>
              <a:ext uri="{FF2B5EF4-FFF2-40B4-BE49-F238E27FC236}">
                <a16:creationId xmlns:a16="http://schemas.microsoft.com/office/drawing/2014/main" id="{B3AA4ABC-E4F0-4125-B9B2-A1D42C3274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7870" y="-64229"/>
            <a:ext cx="8905726" cy="5009471"/>
          </a:xfrm>
          <a:prstGeom prst="rect">
            <a:avLst/>
          </a:prstGeom>
        </p:spPr>
      </p:pic>
    </p:spTree>
    <p:extLst>
      <p:ext uri="{BB962C8B-B14F-4D97-AF65-F5344CB8AC3E}">
        <p14:creationId xmlns:p14="http://schemas.microsoft.com/office/powerpoint/2010/main" val="290614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12"/>
                </p:tgtEl>
              </p:cMediaNode>
            </p:video>
          </p:childTnLst>
        </p:cTn>
      </p:par>
    </p:tnLst>
    <p:bldLst>
      <p:bldP spid="7" grpId="0"/>
      <p:bldP spid="10"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{3BA15616-3479-473E-990B-E506F323E7FB}tf22712842_win32</Template>
  <TotalTime>2576</TotalTime>
  <Words>763</Words>
  <Application>Microsoft Office PowerPoint</Application>
  <PresentationFormat>Widescreen</PresentationFormat>
  <Paragraphs>81</Paragraphs>
  <Slides>31</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Bookman Old Style</vt:lpstr>
      <vt:lpstr>Calibri</vt:lpstr>
      <vt:lpstr>Constantia</vt:lpstr>
      <vt:lpstr>Franklin Gothic Book</vt:lpstr>
      <vt:lpstr>1_RetrospectVTI</vt:lpstr>
      <vt:lpstr> Covid-19 Tweets Data Analysis </vt:lpstr>
      <vt:lpstr>Topic Covered on Tweets</vt:lpstr>
      <vt:lpstr>Data Cleaning ----Geo-id</vt:lpstr>
      <vt:lpstr>Heat Map in Time Series ----Folium Library</vt:lpstr>
      <vt:lpstr>Grid Analysis in Time Series ---- GeoJson</vt:lpstr>
      <vt:lpstr>Grid Analysis in Time Series ---- Preprocess</vt:lpstr>
      <vt:lpstr>Grid Analysis in Time Series----Folium </vt:lpstr>
      <vt:lpstr>Grid Analysis in Time Series----Normalized </vt:lpstr>
      <vt:lpstr>Grid Analysis in Time Series----Filtered </vt:lpstr>
      <vt:lpstr>Grid Analysis in Time Series----Filtered </vt:lpstr>
      <vt:lpstr>State Analysis in Time Series</vt:lpstr>
      <vt:lpstr>The relationship between the number of tweets and confirmed case/death cases?</vt:lpstr>
      <vt:lpstr>Nation level ---- scatter plot of 8 countries</vt:lpstr>
      <vt:lpstr>PowerPoint Presentation</vt:lpstr>
      <vt:lpstr>PowerPoint Presentation</vt:lpstr>
      <vt:lpstr>States’ level ---- scatter plot of 3 states</vt:lpstr>
      <vt:lpstr>Take a look at the contents!</vt:lpstr>
      <vt:lpstr>Family related tweets with emotion polarities</vt:lpstr>
      <vt:lpstr>Family related tweets with attitudes </vt:lpstr>
      <vt:lpstr>The number of covid-related tweets varies in weekly basis</vt:lpstr>
      <vt:lpstr>Latent Dirichlet Allocation (LDA) on family-covid-related tweets</vt:lpstr>
      <vt:lpstr>Get the best topic number with coherence number</vt:lpstr>
      <vt:lpstr>PowerPoint Presentation</vt:lpstr>
      <vt:lpstr>PowerPoint Presentation</vt:lpstr>
      <vt:lpstr>Mask attitudes analysis</vt:lpstr>
      <vt:lpstr>Issue of sentiment analyzer</vt:lpstr>
      <vt:lpstr>Line Graph of the log-ratio and the confirmed (death) cases in US</vt:lpstr>
      <vt:lpstr>PowerPoint Presentation</vt:lpstr>
      <vt:lpstr>PowerPoint Presentation</vt:lpstr>
      <vt:lpstr>LDA model on masks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Covid-19 Tweets Data Analysis </dc:title>
  <dc:creator>Litao Zhou</dc:creator>
  <cp:lastModifiedBy>Litao Zhou</cp:lastModifiedBy>
  <cp:revision>1</cp:revision>
  <dcterms:created xsi:type="dcterms:W3CDTF">2021-09-11T05:36:27Z</dcterms:created>
  <dcterms:modified xsi:type="dcterms:W3CDTF">2021-09-13T00:34:20Z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